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70" r:id="rId3"/>
    <p:sldId id="279" r:id="rId4"/>
    <p:sldId id="280" r:id="rId5"/>
    <p:sldId id="272" r:id="rId6"/>
    <p:sldId id="277" r:id="rId7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A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9DCAF9ED-07DC-4A11-8D7F-57B35C25682E}" styleName="Medium Style 10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793D81CF-94F2-401A-BA57-92F5A7B2D0C5}" styleName="Medium Style 8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FD0F851-EC5A-4D38-B0AD-8093EC10F338}" styleName="Light Style 6">
    <a:wholeTbl>
      <a:tcTxStyle>
        <a:fontRef idx="minor">
          <a:scrgbClr r="0" g="0" b="0"/>
        </a:fontRef>
        <a:schemeClr val="accent5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1FECB4D8-DB02-4DC6-A0A2-4F2EBAE1DC90}" styleName="Medium Style 1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  <a:tblStyle styleId="{0E3FDE45-AF77-4B5C-9715-49D594BDF05E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2" autoAdjust="0"/>
    <p:restoredTop sz="88034" autoAdjust="0"/>
  </p:normalViewPr>
  <p:slideViewPr>
    <p:cSldViewPr>
      <p:cViewPr varScale="1">
        <p:scale>
          <a:sx n="78" d="100"/>
          <a:sy n="78" d="100"/>
        </p:scale>
        <p:origin x="-1469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Gross Profit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7720</c:v>
                </c:pt>
                <c:pt idx="1">
                  <c:v>8896</c:v>
                </c:pt>
                <c:pt idx="2">
                  <c:v>8221</c:v>
                </c:pt>
                <c:pt idx="3">
                  <c:v>8751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Net Revenue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2528</c:v>
                </c:pt>
                <c:pt idx="1">
                  <c:v>3463</c:v>
                </c:pt>
                <c:pt idx="2">
                  <c:v>2563</c:v>
                </c:pt>
                <c:pt idx="3">
                  <c:v>3700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65519616"/>
        <c:axId val="65521152"/>
      </c:barChart>
      <c:catAx>
        <c:axId val="6551961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65521152"/>
        <c:crosses val="autoZero"/>
        <c:auto val="1"/>
        <c:lblAlgn val="ctr"/>
        <c:lblOffset val="100"/>
        <c:noMultiLvlLbl val="0"/>
      </c:catAx>
      <c:valAx>
        <c:axId val="6552115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25400">
            <a:noFill/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551961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Loc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20.399999999999999</c:v>
                </c:pt>
                <c:pt idx="1">
                  <c:v>27.4</c:v>
                </c:pt>
                <c:pt idx="2">
                  <c:v>90</c:v>
                </c:pt>
                <c:pt idx="3">
                  <c:v>20.399999999999999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Loc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30.6</c:v>
                </c:pt>
                <c:pt idx="1">
                  <c:v>38.6</c:v>
                </c:pt>
                <c:pt idx="2">
                  <c:v>34.6</c:v>
                </c:pt>
                <c:pt idx="3">
                  <c:v>31.6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Loc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45.9</c:v>
                </c:pt>
                <c:pt idx="1">
                  <c:v>46.9</c:v>
                </c:pt>
                <c:pt idx="2">
                  <c:v>45</c:v>
                </c:pt>
                <c:pt idx="3">
                  <c:v>43.9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69079424"/>
        <c:axId val="69080960"/>
      </c:barChart>
      <c:catAx>
        <c:axId val="69079424"/>
        <c:scaling>
          <c:orientation val="minMax"/>
        </c:scaling>
        <c:delete val="0"/>
        <c:axPos val="b"/>
        <c:majorTickMark val="none"/>
        <c:minorTickMark val="none"/>
        <c:tickLblPos val="low"/>
        <c:txPr>
          <a:bodyPr/>
          <a:lstStyle/>
          <a:p>
            <a:pPr>
              <a:defRPr sz="1200"/>
            </a:pPr>
            <a:endParaRPr lang="en-US"/>
          </a:p>
        </c:txPr>
        <c:crossAx val="69080960"/>
        <c:crosses val="autoZero"/>
        <c:auto val="1"/>
        <c:lblAlgn val="ctr"/>
        <c:lblOffset val="100"/>
        <c:noMultiLvlLbl val="0"/>
      </c:catAx>
      <c:valAx>
        <c:axId val="6908096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25400">
            <a:noFill/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9079424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Loc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20.399999999999999</c:v>
                </c:pt>
                <c:pt idx="1">
                  <c:v>27.4</c:v>
                </c:pt>
                <c:pt idx="2">
                  <c:v>90</c:v>
                </c:pt>
                <c:pt idx="3">
                  <c:v>20.399999999999999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Loc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30.6</c:v>
                </c:pt>
                <c:pt idx="1">
                  <c:v>38.6</c:v>
                </c:pt>
                <c:pt idx="2">
                  <c:v>34.6</c:v>
                </c:pt>
                <c:pt idx="3">
                  <c:v>31.6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Loc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45.9</c:v>
                </c:pt>
                <c:pt idx="1">
                  <c:v>46.9</c:v>
                </c:pt>
                <c:pt idx="2">
                  <c:v>45</c:v>
                </c:pt>
                <c:pt idx="3">
                  <c:v>43.9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69135360"/>
        <c:axId val="69403392"/>
      </c:barChart>
      <c:catAx>
        <c:axId val="69135360"/>
        <c:scaling>
          <c:orientation val="minMax"/>
        </c:scaling>
        <c:delete val="0"/>
        <c:axPos val="b"/>
        <c:majorTickMark val="none"/>
        <c:minorTickMark val="none"/>
        <c:tickLblPos val="low"/>
        <c:txPr>
          <a:bodyPr/>
          <a:lstStyle/>
          <a:p>
            <a:pPr>
              <a:defRPr sz="1200"/>
            </a:pPr>
            <a:endParaRPr lang="en-US"/>
          </a:p>
        </c:txPr>
        <c:crossAx val="69403392"/>
        <c:crosses val="autoZero"/>
        <c:auto val="1"/>
        <c:lblAlgn val="ctr"/>
        <c:lblOffset val="100"/>
        <c:noMultiLvlLbl val="0"/>
      </c:catAx>
      <c:valAx>
        <c:axId val="694033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25400">
            <a:noFill/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69135360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7DC250-A69E-4255-8922-D191BF4A6570}" type="doc">
      <dgm:prSet loTypeId="urn:microsoft.com/office/officeart/2005/8/layout/cycle2#1" loCatId="cycle" qsTypeId="urn:microsoft.com/office/officeart/2005/8/quickstyle/simple1#2" qsCatId="simple" csTypeId="urn:microsoft.com/office/officeart/2005/8/colors/colorful2" csCatId="colorful" phldr="1"/>
      <dgm:spPr/>
      <dgm:t>
        <a:bodyPr/>
        <a:lstStyle>
          <a:extLst/>
        </a:lstStyle>
        <a:p>
          <a:endParaRPr lang="en-US"/>
        </a:p>
      </dgm:t>
    </dgm:pt>
    <dgm:pt modelId="{01C68922-4FD7-4330-97E1-86672A4AFAC7}">
      <dgm:prSet phldrT="[Text]"/>
      <dgm:spPr/>
      <dgm:t>
        <a:bodyPr/>
        <a:lstStyle>
          <a:extLst/>
        </a:lstStyle>
        <a:p>
          <a:r>
            <a:rPr lang="en-US" dirty="0" smtClean="0"/>
            <a:t>Cost</a:t>
          </a:r>
          <a:endParaRPr lang="en-US" dirty="0"/>
        </a:p>
      </dgm:t>
    </dgm:pt>
    <dgm:pt modelId="{669648BA-0F7C-4633-89A6-338F74C41035}" type="parTrans" cxnId="{9303E50C-7A8D-4A54-8BD2-354D0AFCE58B}">
      <dgm:prSet/>
      <dgm:spPr/>
      <dgm:t>
        <a:bodyPr/>
        <a:lstStyle>
          <a:extLst/>
        </a:lstStyle>
        <a:p>
          <a:endParaRPr lang="en-US"/>
        </a:p>
      </dgm:t>
    </dgm:pt>
    <dgm:pt modelId="{064D26F2-7B2B-4A2D-9DCB-0E9B41AB3C0B}" type="sibTrans" cxnId="{9303E50C-7A8D-4A54-8BD2-354D0AFCE58B}">
      <dgm:prSet/>
      <dgm:spPr/>
      <dgm:t>
        <a:bodyPr/>
        <a:lstStyle>
          <a:extLst/>
        </a:lstStyle>
        <a:p>
          <a:endParaRPr lang="en-US"/>
        </a:p>
      </dgm:t>
    </dgm:pt>
    <dgm:pt modelId="{8BB978F8-FF77-4369-933C-B5178302639F}">
      <dgm:prSet phldrT="[Text]"/>
      <dgm:spPr/>
      <dgm:t>
        <a:bodyPr/>
        <a:lstStyle>
          <a:extLst/>
        </a:lstStyle>
        <a:p>
          <a:r>
            <a:rPr lang="en-US" dirty="0" smtClean="0"/>
            <a:t>Watch Waste</a:t>
          </a:r>
          <a:endParaRPr lang="en-US" dirty="0"/>
        </a:p>
      </dgm:t>
    </dgm:pt>
    <dgm:pt modelId="{C8C689F9-FC62-46FC-8D72-DA7DCE5B6F40}" type="parTrans" cxnId="{01A7B4E6-7A1F-4A71-8559-7381127335FE}">
      <dgm:prSet/>
      <dgm:spPr/>
      <dgm:t>
        <a:bodyPr/>
        <a:lstStyle>
          <a:extLst/>
        </a:lstStyle>
        <a:p>
          <a:endParaRPr lang="en-US"/>
        </a:p>
      </dgm:t>
    </dgm:pt>
    <dgm:pt modelId="{7A151357-352D-4D21-9279-5CECBFB526A1}" type="sibTrans" cxnId="{01A7B4E6-7A1F-4A71-8559-7381127335FE}">
      <dgm:prSet/>
      <dgm:spPr/>
      <dgm:t>
        <a:bodyPr/>
        <a:lstStyle>
          <a:extLst/>
        </a:lstStyle>
        <a:p>
          <a:endParaRPr lang="en-US"/>
        </a:p>
      </dgm:t>
    </dgm:pt>
    <dgm:pt modelId="{5656183D-36E2-4EAA-A389-68B6FB97B45A}">
      <dgm:prSet phldrT="[Text]"/>
      <dgm:spPr/>
      <dgm:t>
        <a:bodyPr/>
        <a:lstStyle>
          <a:extLst/>
        </a:lstStyle>
        <a:p>
          <a:r>
            <a:rPr lang="en-US" dirty="0" smtClean="0"/>
            <a:t>Service</a:t>
          </a:r>
          <a:endParaRPr lang="en-US" dirty="0"/>
        </a:p>
      </dgm:t>
    </dgm:pt>
    <dgm:pt modelId="{1F731D37-F1EC-4F18-BBE8-723079233FC9}" type="parTrans" cxnId="{2B13D18D-A691-42D2-A73A-1A6AFF56B94C}">
      <dgm:prSet/>
      <dgm:spPr/>
      <dgm:t>
        <a:bodyPr/>
        <a:lstStyle>
          <a:extLst/>
        </a:lstStyle>
        <a:p>
          <a:endParaRPr lang="en-US"/>
        </a:p>
      </dgm:t>
    </dgm:pt>
    <dgm:pt modelId="{F9BBF772-B705-4332-A08B-17880ED34B5C}" type="sibTrans" cxnId="{2B13D18D-A691-42D2-A73A-1A6AFF56B94C}">
      <dgm:prSet/>
      <dgm:spPr/>
      <dgm:t>
        <a:bodyPr/>
        <a:lstStyle>
          <a:extLst/>
        </a:lstStyle>
        <a:p>
          <a:endParaRPr lang="en-US"/>
        </a:p>
      </dgm:t>
    </dgm:pt>
    <dgm:pt modelId="{EB04E6E5-BC41-4D0E-A984-4E40509B2C1B}">
      <dgm:prSet phldrT="[Text]"/>
      <dgm:spPr/>
      <dgm:t>
        <a:bodyPr/>
        <a:lstStyle>
          <a:extLst/>
        </a:lstStyle>
        <a:p>
          <a:r>
            <a:rPr lang="en-US" dirty="0" smtClean="0"/>
            <a:t>Customer First</a:t>
          </a:r>
          <a:endParaRPr lang="en-US" dirty="0"/>
        </a:p>
      </dgm:t>
    </dgm:pt>
    <dgm:pt modelId="{A08D3D5A-0756-4B43-80EB-4FA2810D4292}" type="parTrans" cxnId="{5678BE98-3C8E-401D-BC7B-441CD048F4F3}">
      <dgm:prSet/>
      <dgm:spPr/>
      <dgm:t>
        <a:bodyPr/>
        <a:lstStyle>
          <a:extLst/>
        </a:lstStyle>
        <a:p>
          <a:endParaRPr lang="en-US"/>
        </a:p>
      </dgm:t>
    </dgm:pt>
    <dgm:pt modelId="{C9440107-A0CF-4792-92F6-384F25B3007B}" type="sibTrans" cxnId="{5678BE98-3C8E-401D-BC7B-441CD048F4F3}">
      <dgm:prSet/>
      <dgm:spPr/>
      <dgm:t>
        <a:bodyPr/>
        <a:lstStyle>
          <a:extLst/>
        </a:lstStyle>
        <a:p>
          <a:endParaRPr lang="en-US"/>
        </a:p>
      </dgm:t>
    </dgm:pt>
    <dgm:pt modelId="{1EE4DC79-437D-436F-A25A-1BFB3796076A}" type="pres">
      <dgm:prSet presAssocID="{F77DC250-A69E-4255-8922-D191BF4A6570}" presName="Name0" presStyleCnt="0">
        <dgm:presLayoutVars>
          <dgm:dir/>
          <dgm:resizeHandles val="exact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38C63A62-D043-4F96-81E4-ED0003CA52AC}" type="pres">
      <dgm:prSet presAssocID="{01C68922-4FD7-4330-97E1-86672A4AFAC7}" presName="node" presStyleLbl="node1" presStyleIdx="0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972486A6-7BB1-4879-98C6-5A936CF2901E}" type="pres">
      <dgm:prSet presAssocID="{064D26F2-7B2B-4A2D-9DCB-0E9B41AB3C0B}" presName="sibTrans" presStyleLbl="sibTrans2D1" presStyleIdx="0" presStyleCnt="4"/>
      <dgm:spPr/>
      <dgm:t>
        <a:bodyPr/>
        <a:lstStyle>
          <a:extLst/>
        </a:lstStyle>
        <a:p>
          <a:endParaRPr lang="en-US"/>
        </a:p>
      </dgm:t>
    </dgm:pt>
    <dgm:pt modelId="{3C042B0A-C167-43D6-96BA-B11533FA0124}" type="pres">
      <dgm:prSet presAssocID="{064D26F2-7B2B-4A2D-9DCB-0E9B41AB3C0B}" presName="connectorText" presStyleLbl="sibTrans2D1" presStyleIdx="0" presStyleCnt="4"/>
      <dgm:spPr/>
      <dgm:t>
        <a:bodyPr/>
        <a:lstStyle>
          <a:extLst/>
        </a:lstStyle>
        <a:p>
          <a:endParaRPr lang="en-US"/>
        </a:p>
      </dgm:t>
    </dgm:pt>
    <dgm:pt modelId="{2F76BAF2-ED55-46EB-B966-81FEF3F53DFA}" type="pres">
      <dgm:prSet presAssocID="{8BB978F8-FF77-4369-933C-B5178302639F}" presName="node" presStyleLbl="node1" presStyleIdx="1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2068839F-E36F-474D-833C-8A5DBA0ADDF6}" type="pres">
      <dgm:prSet presAssocID="{7A151357-352D-4D21-9279-5CECBFB526A1}" presName="sibTrans" presStyleLbl="sibTrans2D1" presStyleIdx="1" presStyleCnt="4"/>
      <dgm:spPr/>
      <dgm:t>
        <a:bodyPr/>
        <a:lstStyle>
          <a:extLst/>
        </a:lstStyle>
        <a:p>
          <a:endParaRPr lang="en-US"/>
        </a:p>
      </dgm:t>
    </dgm:pt>
    <dgm:pt modelId="{26919EA8-4AE7-4175-BE7B-4060EB744F48}" type="pres">
      <dgm:prSet presAssocID="{7A151357-352D-4D21-9279-5CECBFB526A1}" presName="connectorText" presStyleLbl="sibTrans2D1" presStyleIdx="1" presStyleCnt="4"/>
      <dgm:spPr/>
      <dgm:t>
        <a:bodyPr/>
        <a:lstStyle>
          <a:extLst/>
        </a:lstStyle>
        <a:p>
          <a:endParaRPr lang="en-US"/>
        </a:p>
      </dgm:t>
    </dgm:pt>
    <dgm:pt modelId="{F6067FAF-D237-4171-9EA3-1F6F3AD4F547}" type="pres">
      <dgm:prSet presAssocID="{5656183D-36E2-4EAA-A389-68B6FB97B45A}" presName="node" presStyleLbl="node1" presStyleIdx="2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37877D99-A4B3-4C23-BD5C-44997A675BEE}" type="pres">
      <dgm:prSet presAssocID="{F9BBF772-B705-4332-A08B-17880ED34B5C}" presName="sibTrans" presStyleLbl="sibTrans2D1" presStyleIdx="2" presStyleCnt="4"/>
      <dgm:spPr/>
      <dgm:t>
        <a:bodyPr/>
        <a:lstStyle>
          <a:extLst/>
        </a:lstStyle>
        <a:p>
          <a:endParaRPr lang="en-US"/>
        </a:p>
      </dgm:t>
    </dgm:pt>
    <dgm:pt modelId="{E5D3C7E0-41B6-4EA2-B452-98D649EA8623}" type="pres">
      <dgm:prSet presAssocID="{F9BBF772-B705-4332-A08B-17880ED34B5C}" presName="connectorText" presStyleLbl="sibTrans2D1" presStyleIdx="2" presStyleCnt="4"/>
      <dgm:spPr/>
      <dgm:t>
        <a:bodyPr/>
        <a:lstStyle>
          <a:extLst/>
        </a:lstStyle>
        <a:p>
          <a:endParaRPr lang="en-US"/>
        </a:p>
      </dgm:t>
    </dgm:pt>
    <dgm:pt modelId="{D26B4C88-435B-4A40-AFA0-559BEE11108B}" type="pres">
      <dgm:prSet presAssocID="{EB04E6E5-BC41-4D0E-A984-4E40509B2C1B}" presName="node" presStyleLbl="node1" presStyleIdx="3" presStyleCnt="4">
        <dgm:presLayoutVars>
          <dgm:bulletEnabled val="1"/>
        </dgm:presLayoutVars>
      </dgm:prSet>
      <dgm:spPr/>
      <dgm:t>
        <a:bodyPr/>
        <a:lstStyle>
          <a:extLst/>
        </a:lstStyle>
        <a:p>
          <a:endParaRPr lang="en-US"/>
        </a:p>
      </dgm:t>
    </dgm:pt>
    <dgm:pt modelId="{DD8166AC-CC2F-4269-94D4-C357F058AAF7}" type="pres">
      <dgm:prSet presAssocID="{C9440107-A0CF-4792-92F6-384F25B3007B}" presName="sibTrans" presStyleLbl="sibTrans2D1" presStyleIdx="3" presStyleCnt="4"/>
      <dgm:spPr/>
      <dgm:t>
        <a:bodyPr/>
        <a:lstStyle>
          <a:extLst/>
        </a:lstStyle>
        <a:p>
          <a:endParaRPr lang="en-US"/>
        </a:p>
      </dgm:t>
    </dgm:pt>
    <dgm:pt modelId="{01B082E9-114F-481C-A4FD-5DC7E6253C5F}" type="pres">
      <dgm:prSet presAssocID="{C9440107-A0CF-4792-92F6-384F25B3007B}" presName="connectorText" presStyleLbl="sibTrans2D1" presStyleIdx="3" presStyleCnt="4"/>
      <dgm:spPr/>
      <dgm:t>
        <a:bodyPr/>
        <a:lstStyle>
          <a:extLst/>
        </a:lstStyle>
        <a:p>
          <a:endParaRPr lang="en-US"/>
        </a:p>
      </dgm:t>
    </dgm:pt>
  </dgm:ptLst>
  <dgm:cxnLst>
    <dgm:cxn modelId="{77E1F721-2435-4C58-A955-F8B24D8790FE}" type="presOf" srcId="{064D26F2-7B2B-4A2D-9DCB-0E9B41AB3C0B}" destId="{3C042B0A-C167-43D6-96BA-B11533FA0124}" srcOrd="1" destOrd="0" presId="urn:microsoft.com/office/officeart/2005/8/layout/cycle2#1"/>
    <dgm:cxn modelId="{2518C11E-288E-4312-810A-D41178A0446F}" type="presOf" srcId="{01C68922-4FD7-4330-97E1-86672A4AFAC7}" destId="{38C63A62-D043-4F96-81E4-ED0003CA52AC}" srcOrd="0" destOrd="0" presId="urn:microsoft.com/office/officeart/2005/8/layout/cycle2#1"/>
    <dgm:cxn modelId="{F156D6A8-55B8-4D10-BDC4-6038D8A2DE92}" type="presOf" srcId="{8BB978F8-FF77-4369-933C-B5178302639F}" destId="{2F76BAF2-ED55-46EB-B966-81FEF3F53DFA}" srcOrd="0" destOrd="0" presId="urn:microsoft.com/office/officeart/2005/8/layout/cycle2#1"/>
    <dgm:cxn modelId="{693E55FF-CBE7-4CA4-B5D5-C1001D39F9D0}" type="presOf" srcId="{5656183D-36E2-4EAA-A389-68B6FB97B45A}" destId="{F6067FAF-D237-4171-9EA3-1F6F3AD4F547}" srcOrd="0" destOrd="0" presId="urn:microsoft.com/office/officeart/2005/8/layout/cycle2#1"/>
    <dgm:cxn modelId="{6970563A-000C-4EB4-9860-3D272C6751B2}" type="presOf" srcId="{EB04E6E5-BC41-4D0E-A984-4E40509B2C1B}" destId="{D26B4C88-435B-4A40-AFA0-559BEE11108B}" srcOrd="0" destOrd="0" presId="urn:microsoft.com/office/officeart/2005/8/layout/cycle2#1"/>
    <dgm:cxn modelId="{B265E0E8-7836-4601-85A8-F910CDA062AE}" type="presOf" srcId="{F77DC250-A69E-4255-8922-D191BF4A6570}" destId="{1EE4DC79-437D-436F-A25A-1BFB3796076A}" srcOrd="0" destOrd="0" presId="urn:microsoft.com/office/officeart/2005/8/layout/cycle2#1"/>
    <dgm:cxn modelId="{5BB29CFE-BB81-4098-8FF1-44B5EF76F379}" type="presOf" srcId="{7A151357-352D-4D21-9279-5CECBFB526A1}" destId="{2068839F-E36F-474D-833C-8A5DBA0ADDF6}" srcOrd="0" destOrd="0" presId="urn:microsoft.com/office/officeart/2005/8/layout/cycle2#1"/>
    <dgm:cxn modelId="{01A7B4E6-7A1F-4A71-8559-7381127335FE}" srcId="{F77DC250-A69E-4255-8922-D191BF4A6570}" destId="{8BB978F8-FF77-4369-933C-B5178302639F}" srcOrd="1" destOrd="0" parTransId="{C8C689F9-FC62-46FC-8D72-DA7DCE5B6F40}" sibTransId="{7A151357-352D-4D21-9279-5CECBFB526A1}"/>
    <dgm:cxn modelId="{2B13D18D-A691-42D2-A73A-1A6AFF56B94C}" srcId="{F77DC250-A69E-4255-8922-D191BF4A6570}" destId="{5656183D-36E2-4EAA-A389-68B6FB97B45A}" srcOrd="2" destOrd="0" parTransId="{1F731D37-F1EC-4F18-BBE8-723079233FC9}" sibTransId="{F9BBF772-B705-4332-A08B-17880ED34B5C}"/>
    <dgm:cxn modelId="{442E0329-A38F-43F4-A7F8-21C8733ABA36}" type="presOf" srcId="{F9BBF772-B705-4332-A08B-17880ED34B5C}" destId="{37877D99-A4B3-4C23-BD5C-44997A675BEE}" srcOrd="0" destOrd="0" presId="urn:microsoft.com/office/officeart/2005/8/layout/cycle2#1"/>
    <dgm:cxn modelId="{AD9A7627-E8BC-43AC-B564-416DC13AECF0}" type="presOf" srcId="{F9BBF772-B705-4332-A08B-17880ED34B5C}" destId="{E5D3C7E0-41B6-4EA2-B452-98D649EA8623}" srcOrd="1" destOrd="0" presId="urn:microsoft.com/office/officeart/2005/8/layout/cycle2#1"/>
    <dgm:cxn modelId="{9303E50C-7A8D-4A54-8BD2-354D0AFCE58B}" srcId="{F77DC250-A69E-4255-8922-D191BF4A6570}" destId="{01C68922-4FD7-4330-97E1-86672A4AFAC7}" srcOrd="0" destOrd="0" parTransId="{669648BA-0F7C-4633-89A6-338F74C41035}" sibTransId="{064D26F2-7B2B-4A2D-9DCB-0E9B41AB3C0B}"/>
    <dgm:cxn modelId="{36BC0DCB-A92B-4885-A862-48F0C8C78E72}" type="presOf" srcId="{7A151357-352D-4D21-9279-5CECBFB526A1}" destId="{26919EA8-4AE7-4175-BE7B-4060EB744F48}" srcOrd="1" destOrd="0" presId="urn:microsoft.com/office/officeart/2005/8/layout/cycle2#1"/>
    <dgm:cxn modelId="{D0845FC2-79DF-4353-9B88-D9B651044986}" type="presOf" srcId="{C9440107-A0CF-4792-92F6-384F25B3007B}" destId="{DD8166AC-CC2F-4269-94D4-C357F058AAF7}" srcOrd="0" destOrd="0" presId="urn:microsoft.com/office/officeart/2005/8/layout/cycle2#1"/>
    <dgm:cxn modelId="{074C1831-9941-4DD7-A569-0412A8550D3B}" type="presOf" srcId="{C9440107-A0CF-4792-92F6-384F25B3007B}" destId="{01B082E9-114F-481C-A4FD-5DC7E6253C5F}" srcOrd="1" destOrd="0" presId="urn:microsoft.com/office/officeart/2005/8/layout/cycle2#1"/>
    <dgm:cxn modelId="{5678BE98-3C8E-401D-BC7B-441CD048F4F3}" srcId="{F77DC250-A69E-4255-8922-D191BF4A6570}" destId="{EB04E6E5-BC41-4D0E-A984-4E40509B2C1B}" srcOrd="3" destOrd="0" parTransId="{A08D3D5A-0756-4B43-80EB-4FA2810D4292}" sibTransId="{C9440107-A0CF-4792-92F6-384F25B3007B}"/>
    <dgm:cxn modelId="{2D0DA2C8-8C7E-4D3F-9803-CEC494F4F612}" type="presOf" srcId="{064D26F2-7B2B-4A2D-9DCB-0E9B41AB3C0B}" destId="{972486A6-7BB1-4879-98C6-5A936CF2901E}" srcOrd="0" destOrd="0" presId="urn:microsoft.com/office/officeart/2005/8/layout/cycle2#1"/>
    <dgm:cxn modelId="{EBF32525-A20C-45F4-B42C-F07ACD3C616A}" type="presParOf" srcId="{1EE4DC79-437D-436F-A25A-1BFB3796076A}" destId="{38C63A62-D043-4F96-81E4-ED0003CA52AC}" srcOrd="0" destOrd="0" presId="urn:microsoft.com/office/officeart/2005/8/layout/cycle2#1"/>
    <dgm:cxn modelId="{30EB7E70-63D0-4A91-BFD2-DFCC0FBE6C0D}" type="presParOf" srcId="{1EE4DC79-437D-436F-A25A-1BFB3796076A}" destId="{972486A6-7BB1-4879-98C6-5A936CF2901E}" srcOrd="1" destOrd="0" presId="urn:microsoft.com/office/officeart/2005/8/layout/cycle2#1"/>
    <dgm:cxn modelId="{A6B239C6-7D4C-434A-B818-B810C2D08697}" type="presParOf" srcId="{972486A6-7BB1-4879-98C6-5A936CF2901E}" destId="{3C042B0A-C167-43D6-96BA-B11533FA0124}" srcOrd="0" destOrd="0" presId="urn:microsoft.com/office/officeart/2005/8/layout/cycle2#1"/>
    <dgm:cxn modelId="{5A5D63B5-29DC-4301-8257-7A9013D76B86}" type="presParOf" srcId="{1EE4DC79-437D-436F-A25A-1BFB3796076A}" destId="{2F76BAF2-ED55-46EB-B966-81FEF3F53DFA}" srcOrd="2" destOrd="0" presId="urn:microsoft.com/office/officeart/2005/8/layout/cycle2#1"/>
    <dgm:cxn modelId="{7798AF02-6D6B-4300-8D82-018121E1D510}" type="presParOf" srcId="{1EE4DC79-437D-436F-A25A-1BFB3796076A}" destId="{2068839F-E36F-474D-833C-8A5DBA0ADDF6}" srcOrd="3" destOrd="0" presId="urn:microsoft.com/office/officeart/2005/8/layout/cycle2#1"/>
    <dgm:cxn modelId="{0F4D1701-BCD3-4F24-8F32-8EB62F836EFD}" type="presParOf" srcId="{2068839F-E36F-474D-833C-8A5DBA0ADDF6}" destId="{26919EA8-4AE7-4175-BE7B-4060EB744F48}" srcOrd="0" destOrd="0" presId="urn:microsoft.com/office/officeart/2005/8/layout/cycle2#1"/>
    <dgm:cxn modelId="{03422724-CBE9-41A5-93CA-496082A54435}" type="presParOf" srcId="{1EE4DC79-437D-436F-A25A-1BFB3796076A}" destId="{F6067FAF-D237-4171-9EA3-1F6F3AD4F547}" srcOrd="4" destOrd="0" presId="urn:microsoft.com/office/officeart/2005/8/layout/cycle2#1"/>
    <dgm:cxn modelId="{DF257288-1B21-48B9-AF0F-F385C1BBC4F2}" type="presParOf" srcId="{1EE4DC79-437D-436F-A25A-1BFB3796076A}" destId="{37877D99-A4B3-4C23-BD5C-44997A675BEE}" srcOrd="5" destOrd="0" presId="urn:microsoft.com/office/officeart/2005/8/layout/cycle2#1"/>
    <dgm:cxn modelId="{04A9B7E2-5977-4D40-8CF3-4B3BDDE43941}" type="presParOf" srcId="{37877D99-A4B3-4C23-BD5C-44997A675BEE}" destId="{E5D3C7E0-41B6-4EA2-B452-98D649EA8623}" srcOrd="0" destOrd="0" presId="urn:microsoft.com/office/officeart/2005/8/layout/cycle2#1"/>
    <dgm:cxn modelId="{9411346B-6A2B-4A92-99AC-5A37C258AB2C}" type="presParOf" srcId="{1EE4DC79-437D-436F-A25A-1BFB3796076A}" destId="{D26B4C88-435B-4A40-AFA0-559BEE11108B}" srcOrd="6" destOrd="0" presId="urn:microsoft.com/office/officeart/2005/8/layout/cycle2#1"/>
    <dgm:cxn modelId="{B392A7EE-F2A7-4972-87CB-C1E5AFF5527A}" type="presParOf" srcId="{1EE4DC79-437D-436F-A25A-1BFB3796076A}" destId="{DD8166AC-CC2F-4269-94D4-C357F058AAF7}" srcOrd="7" destOrd="0" presId="urn:microsoft.com/office/officeart/2005/8/layout/cycle2#1"/>
    <dgm:cxn modelId="{CCD25221-6857-4304-AFE7-EBF554416B83}" type="presParOf" srcId="{DD8166AC-CC2F-4269-94D4-C357F058AAF7}" destId="{01B082E9-114F-481C-A4FD-5DC7E6253C5F}" srcOrd="0" destOrd="0" presId="urn:microsoft.com/office/officeart/2005/8/layout/cycle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C63A62-D043-4F96-81E4-ED0003CA52AC}">
      <dsp:nvSpPr>
        <dsp:cNvPr id="0" name=""/>
        <dsp:cNvSpPr/>
      </dsp:nvSpPr>
      <dsp:spPr>
        <a:xfrm>
          <a:off x="1572480" y="832"/>
          <a:ext cx="817438" cy="81743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Cost</a:t>
          </a:r>
          <a:endParaRPr lang="en-US" sz="1000" kern="1200" dirty="0"/>
        </a:p>
      </dsp:txBody>
      <dsp:txXfrm>
        <a:off x="1692191" y="120543"/>
        <a:ext cx="578016" cy="578016"/>
      </dsp:txXfrm>
    </dsp:sp>
    <dsp:sp modelId="{972486A6-7BB1-4879-98C6-5A936CF2901E}">
      <dsp:nvSpPr>
        <dsp:cNvPr id="0" name=""/>
        <dsp:cNvSpPr/>
      </dsp:nvSpPr>
      <dsp:spPr>
        <a:xfrm rot="2700000">
          <a:off x="2302129" y="701061"/>
          <a:ext cx="217047" cy="275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2311665" y="733217"/>
        <a:ext cx="151933" cy="165531"/>
      </dsp:txXfrm>
    </dsp:sp>
    <dsp:sp modelId="{2F76BAF2-ED55-46EB-B966-81FEF3F53DFA}">
      <dsp:nvSpPr>
        <dsp:cNvPr id="0" name=""/>
        <dsp:cNvSpPr/>
      </dsp:nvSpPr>
      <dsp:spPr>
        <a:xfrm>
          <a:off x="2440073" y="868424"/>
          <a:ext cx="817438" cy="817438"/>
        </a:xfrm>
        <a:prstGeom prst="ellipse">
          <a:avLst/>
        </a:prstGeom>
        <a:solidFill>
          <a:schemeClr val="accent2">
            <a:hueOff val="2576456"/>
            <a:satOff val="-27551"/>
            <a:lumOff val="719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Watch Waste</a:t>
          </a:r>
          <a:endParaRPr lang="en-US" sz="1000" kern="1200" dirty="0"/>
        </a:p>
      </dsp:txBody>
      <dsp:txXfrm>
        <a:off x="2559784" y="988135"/>
        <a:ext cx="578016" cy="578016"/>
      </dsp:txXfrm>
    </dsp:sp>
    <dsp:sp modelId="{2068839F-E36F-474D-833C-8A5DBA0ADDF6}">
      <dsp:nvSpPr>
        <dsp:cNvPr id="0" name=""/>
        <dsp:cNvSpPr/>
      </dsp:nvSpPr>
      <dsp:spPr>
        <a:xfrm rot="8100000">
          <a:off x="2310816" y="1568653"/>
          <a:ext cx="217047" cy="275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576456"/>
            <a:satOff val="-27551"/>
            <a:lumOff val="719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 rot="10800000">
        <a:off x="2366394" y="1600809"/>
        <a:ext cx="151933" cy="165531"/>
      </dsp:txXfrm>
    </dsp:sp>
    <dsp:sp modelId="{F6067FAF-D237-4171-9EA3-1F6F3AD4F547}">
      <dsp:nvSpPr>
        <dsp:cNvPr id="0" name=""/>
        <dsp:cNvSpPr/>
      </dsp:nvSpPr>
      <dsp:spPr>
        <a:xfrm>
          <a:off x="1572480" y="1736017"/>
          <a:ext cx="817438" cy="817438"/>
        </a:xfrm>
        <a:prstGeom prst="ellipse">
          <a:avLst/>
        </a:prstGeom>
        <a:solidFill>
          <a:schemeClr val="accent2">
            <a:hueOff val="5152912"/>
            <a:satOff val="-55102"/>
            <a:lumOff val="14379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Service</a:t>
          </a:r>
          <a:endParaRPr lang="en-US" sz="1000" kern="1200" dirty="0"/>
        </a:p>
      </dsp:txBody>
      <dsp:txXfrm>
        <a:off x="1692191" y="1855728"/>
        <a:ext cx="578016" cy="578016"/>
      </dsp:txXfrm>
    </dsp:sp>
    <dsp:sp modelId="{37877D99-A4B3-4C23-BD5C-44997A675BEE}">
      <dsp:nvSpPr>
        <dsp:cNvPr id="0" name=""/>
        <dsp:cNvSpPr/>
      </dsp:nvSpPr>
      <dsp:spPr>
        <a:xfrm rot="13500000">
          <a:off x="1443223" y="1577341"/>
          <a:ext cx="217047" cy="275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152912"/>
            <a:satOff val="-55102"/>
            <a:lumOff val="1437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 rot="10800000">
        <a:off x="1498801" y="1655539"/>
        <a:ext cx="151933" cy="165531"/>
      </dsp:txXfrm>
    </dsp:sp>
    <dsp:sp modelId="{D26B4C88-435B-4A40-AFA0-559BEE11108B}">
      <dsp:nvSpPr>
        <dsp:cNvPr id="0" name=""/>
        <dsp:cNvSpPr/>
      </dsp:nvSpPr>
      <dsp:spPr>
        <a:xfrm>
          <a:off x="704888" y="868424"/>
          <a:ext cx="817438" cy="817438"/>
        </a:xfrm>
        <a:prstGeom prst="ellipse">
          <a:avLst/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Customer First</a:t>
          </a:r>
          <a:endParaRPr lang="en-US" sz="1000" kern="1200" dirty="0"/>
        </a:p>
      </dsp:txBody>
      <dsp:txXfrm>
        <a:off x="824599" y="988135"/>
        <a:ext cx="578016" cy="578016"/>
      </dsp:txXfrm>
    </dsp:sp>
    <dsp:sp modelId="{DD8166AC-CC2F-4269-94D4-C357F058AAF7}">
      <dsp:nvSpPr>
        <dsp:cNvPr id="0" name=""/>
        <dsp:cNvSpPr/>
      </dsp:nvSpPr>
      <dsp:spPr>
        <a:xfrm rot="18900000">
          <a:off x="1434536" y="709748"/>
          <a:ext cx="217047" cy="275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1444072" y="787946"/>
        <a:ext cx="151933" cy="1655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#1" minVer="12.0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choose name="Name3">
          <dgm:if name="Name4" axis="ch" ptType="node" func="cnt" op="gt" val="2">
            <dgm:alg type="cycle">
              <dgm:param type="stAng" val="0"/>
              <dgm:param type="spanAng" val="360"/>
            </dgm:alg>
          </dgm:if>
          <dgm:else name="Name5">
            <dgm:alg type="cycle">
              <dgm:param type="stAng" val="-90"/>
              <dgm:param type="spanAng" val="360"/>
            </dgm:alg>
          </dgm:else>
        </dgm:choose>
      </dgm:if>
      <dgm:else name="Name6">
        <dgm:choose name="Name7">
          <dgm:if name="Name8" axis="ch" ptType="node" func="cnt" op="gt" val="2">
            <dgm:alg type="cycle">
              <dgm:param type="stAng" val="0"/>
              <dgm:param type="spanAng" val="-360"/>
            </dgm:alg>
          </dgm:if>
          <dgm:else name="Name9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constrLst>
      <dgm:constr type="diam" val="150"/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100"/>
      <dgm:constr type="primFontSz" for="des" forName="connectorText" op="equ" val="78"/>
      <dgm:constr type="primFontSz" for="des" forName="connectorText" refType="primFontSz" refFor="ch" refPtType="node" op="lte" fact="0.78"/>
    </dgm:constrLst>
    <dgm:ruleLst>
      <dgm:rule type="diam" val="INF" fact="NaN" max="NaN"/>
    </dgm:ruleLst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2" fact="NaN" max="NaN"/>
        </dgm:ruleLst>
      </dgm:layoutNode>
      <dgm:choose name="Name10">
        <dgm:if name="Name11" axis="par ch" ptType="doc node" func="cnt" op="gt" val="1">
          <dgm:forEach name="sibTransForEach" axis="followSib" ptType="sibTrans" hideLastTrans="0" cnt="1">
            <dgm:layoutNode name="sibTrans">
              <dgm:choose name="Name12">
                <dgm:if name="Name13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4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2" fact="NaN" max="NaN"/>
                </dgm:ruleLst>
              </dgm:layoutNode>
            </dgm:layoutNode>
          </dgm:forEach>
        </dgm:if>
        <dgm:else name="Name1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Simple 1"/>
  <dgm:desc val="Simple 1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31555DB1-8736-42A3-B48D-2B08FB93332A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5400D380-E0D7-4EB1-B91E-BFCC7DA7F2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0179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0BDB199F-A56C-4049-BA04-1447030960FF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>
            <a:extLst/>
          </a:lstStyle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extLst/>
          </a:lstStyle>
          <a:p>
            <a:fld id="{B3A019F3-8596-4028-9847-CBD3A185B0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844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3A019F3-8596-4028-9847-CBD3A185B07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/>
          <p:nvPr userDrawn="1"/>
        </p:nvSpPr>
        <p:spPr>
          <a:xfrm>
            <a:off x="0" y="3505200"/>
            <a:ext cx="9144000" cy="11430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 hasCustomPrompt="1"/>
          </p:nvPr>
        </p:nvSpPr>
        <p:spPr>
          <a:xfrm>
            <a:off x="228600" y="4706112"/>
            <a:ext cx="6934200" cy="228600"/>
          </a:xfrm>
          <a:solidFill>
            <a:schemeClr val="bg1"/>
          </a:solidFill>
        </p:spPr>
        <p:txBody>
          <a:bodyPr/>
          <a:lstStyle>
            <a:lvl1pPr marL="0" indent="0" algn="l">
              <a:buNone/>
              <a:defRPr sz="1100" b="1">
                <a:solidFill>
                  <a:schemeClr val="accent4">
                    <a:shade val="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Click to add author information</a:t>
            </a:r>
            <a:endParaRPr lang="en-US" dirty="0"/>
          </a:p>
        </p:txBody>
      </p:sp>
      <p:sp>
        <p:nvSpPr>
          <p:cNvPr id="15" name="Rectangle 15"/>
          <p:cNvSpPr>
            <a:spLocks noGrp="1"/>
          </p:cNvSpPr>
          <p:nvPr>
            <p:ph type="sldNum" sz="quarter" idx="11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dirty="0"/>
          </a:p>
        </p:txBody>
      </p:sp>
      <p:sp>
        <p:nvSpPr>
          <p:cNvPr id="16" name="Rectangl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8" name="Rectangle 10"/>
          <p:cNvSpPr/>
          <p:nvPr userDrawn="1"/>
        </p:nvSpPr>
        <p:spPr>
          <a:xfrm>
            <a:off x="0" y="0"/>
            <a:ext cx="9144000" cy="40386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fld id="{5A8D346D-A53F-433C-9D37-45A337EA482C}" type="datetime1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1 Top, 2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5"/>
          </p:nvPr>
        </p:nvSpPr>
        <p:spPr>
          <a:xfrm>
            <a:off x="301752" y="609600"/>
            <a:ext cx="8074152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3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Rectangle 19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extLst/>
          </a:lstStyle>
          <a:p>
            <a:pPr algn="r"/>
            <a:fld id="{FEC9D3F2-7140-49B9-866C-D21246A5836E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0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4" name="Rectangle 11"/>
          <p:cNvSpPr>
            <a:spLocks noGrp="1"/>
          </p:cNvSpPr>
          <p:nvPr>
            <p:ph sz="quarter" idx="19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20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6" name="Rectangle 11"/>
          <p:cNvSpPr>
            <a:spLocks noGrp="1"/>
          </p:cNvSpPr>
          <p:nvPr>
            <p:ph sz="quarter" idx="21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3" name="Rectangle 23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extLst/>
          </a:lstStyle>
          <a:p>
            <a:pPr algn="r"/>
            <a:fld id="{CBEC585F-C108-48D6-9331-6628A0FBB73B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27" name="Rectangle 2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8" name="Rectangle 28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8" name="Rectangle 11"/>
          <p:cNvSpPr>
            <a:spLocks noGrp="1"/>
          </p:cNvSpPr>
          <p:nvPr>
            <p:ph sz="quarter" idx="16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0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3" name="Rectangle 11"/>
          <p:cNvSpPr>
            <a:spLocks noGrp="1"/>
          </p:cNvSpPr>
          <p:nvPr>
            <p:ph sz="quarter" idx="18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20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extLst/>
          </a:lstStyle>
          <a:p>
            <a:pPr algn="r"/>
            <a:fld id="{7293A964-5F5E-47DC-ABD9-08A6A9FFD04F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3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1" name="Rectangle 11"/>
          <p:cNvSpPr>
            <a:spLocks noGrp="1"/>
          </p:cNvSpPr>
          <p:nvPr>
            <p:ph sz="quarter" idx="15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0" name="Rectangle 11"/>
          <p:cNvSpPr>
            <a:spLocks noGrp="1"/>
          </p:cNvSpPr>
          <p:nvPr>
            <p:ph sz="quarter" idx="16"/>
          </p:nvPr>
        </p:nvSpPr>
        <p:spPr>
          <a:xfrm>
            <a:off x="3048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3017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4" name="Rectangle 11"/>
          <p:cNvSpPr>
            <a:spLocks noGrp="1"/>
          </p:cNvSpPr>
          <p:nvPr>
            <p:ph sz="quarter" idx="18"/>
          </p:nvPr>
        </p:nvSpPr>
        <p:spPr>
          <a:xfrm>
            <a:off x="3017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6" name="Rectangle 11"/>
          <p:cNvSpPr>
            <a:spLocks noGrp="1"/>
          </p:cNvSpPr>
          <p:nvPr>
            <p:ph sz="quarter" idx="20"/>
          </p:nvPr>
        </p:nvSpPr>
        <p:spPr>
          <a:xfrm>
            <a:off x="3048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17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extLst/>
          </a:lstStyle>
          <a:p>
            <a:pPr algn="r"/>
            <a:fld id="{968C9C2A-D3B8-4543-8A47-F59C20C16D9A}" type="datetime1">
              <a:rPr lang="en-US" smtClean="0"/>
              <a:pPr algn="r"/>
              <a:t>5/1/2015</a:t>
            </a:fld>
            <a:endParaRPr lang="en-US" dirty="0"/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eft, 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6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9" name="Rectangle 11"/>
          <p:cNvSpPr>
            <a:spLocks noGrp="1"/>
          </p:cNvSpPr>
          <p:nvPr>
            <p:ph sz="quarter" idx="18"/>
          </p:nvPr>
        </p:nvSpPr>
        <p:spPr>
          <a:xfrm>
            <a:off x="4419600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4416552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32" name="Rectangle 11"/>
          <p:cNvSpPr>
            <a:spLocks noGrp="1"/>
          </p:cNvSpPr>
          <p:nvPr>
            <p:ph sz="quarter" idx="20"/>
          </p:nvPr>
        </p:nvSpPr>
        <p:spPr>
          <a:xfrm>
            <a:off x="4416552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3" name="Rectangle 8"/>
          <p:cNvSpPr>
            <a:spLocks noGrp="1"/>
          </p:cNvSpPr>
          <p:nvPr>
            <p:ph type="body" sz="quarter" idx="21" hasCustomPrompt="1"/>
          </p:nvPr>
        </p:nvSpPr>
        <p:spPr>
          <a:xfrm>
            <a:off x="4419600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34" name="Rectangle 11"/>
          <p:cNvSpPr>
            <a:spLocks noGrp="1"/>
          </p:cNvSpPr>
          <p:nvPr>
            <p:ph sz="quarter" idx="22"/>
          </p:nvPr>
        </p:nvSpPr>
        <p:spPr>
          <a:xfrm>
            <a:off x="4419600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Rectangle 16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extLst/>
          </a:lstStyle>
          <a:p>
            <a:pPr algn="r"/>
            <a:fld id="{29ED4C97-3C5D-482A-99AD-AD992C3024DE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Rectangle 8"/>
          <p:cNvSpPr>
            <a:spLocks noGrp="1"/>
          </p:cNvSpPr>
          <p:nvPr>
            <p:ph type="body" sz="quarter" idx="14" hasCustomPrompt="1"/>
          </p:nvPr>
        </p:nvSpPr>
        <p:spPr>
          <a:xfrm>
            <a:off x="307848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2" name="Rectangle 11"/>
          <p:cNvSpPr>
            <a:spLocks noGrp="1"/>
          </p:cNvSpPr>
          <p:nvPr>
            <p:ph sz="quarter" idx="16"/>
          </p:nvPr>
        </p:nvSpPr>
        <p:spPr>
          <a:xfrm>
            <a:off x="307848" y="609600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5" name="Rectangle 8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234086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6" name="Rectangle 11"/>
          <p:cNvSpPr>
            <a:spLocks noGrp="1"/>
          </p:cNvSpPr>
          <p:nvPr>
            <p:ph sz="quarter" idx="18"/>
          </p:nvPr>
        </p:nvSpPr>
        <p:spPr>
          <a:xfrm>
            <a:off x="304800" y="256946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Rectangle 8"/>
          <p:cNvSpPr>
            <a:spLocks noGrp="1"/>
          </p:cNvSpPr>
          <p:nvPr>
            <p:ph type="body" sz="quarter" idx="19" hasCustomPrompt="1"/>
          </p:nvPr>
        </p:nvSpPr>
        <p:spPr>
          <a:xfrm>
            <a:off x="307848" y="4291584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8" name="Rectangle 11"/>
          <p:cNvSpPr>
            <a:spLocks noGrp="1"/>
          </p:cNvSpPr>
          <p:nvPr>
            <p:ph sz="quarter" idx="20"/>
          </p:nvPr>
        </p:nvSpPr>
        <p:spPr>
          <a:xfrm>
            <a:off x="307848" y="4520184"/>
            <a:ext cx="3962400" cy="1728216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Rectangle 8"/>
          <p:cNvSpPr>
            <a:spLocks noGrp="1"/>
          </p:cNvSpPr>
          <p:nvPr>
            <p:ph type="body" sz="quarter" idx="21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3" name="Rectangle 11"/>
          <p:cNvSpPr>
            <a:spLocks noGrp="1"/>
          </p:cNvSpPr>
          <p:nvPr>
            <p:ph sz="quarter" idx="22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23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6" name="Rectangle 11"/>
          <p:cNvSpPr>
            <a:spLocks noGrp="1"/>
          </p:cNvSpPr>
          <p:nvPr>
            <p:ph sz="quarter" idx="24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17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3EF8FEE9-63ED-4C1B-8C25-9B47C2DA1E72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mb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6"/>
          <p:cNvSpPr/>
          <p:nvPr/>
        </p:nvSpPr>
        <p:spPr>
          <a:xfrm>
            <a:off x="13716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Rectangle 6"/>
          <p:cNvSpPr/>
          <p:nvPr/>
        </p:nvSpPr>
        <p:spPr>
          <a:xfrm>
            <a:off x="13716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6" name="Rectangle 6"/>
          <p:cNvSpPr/>
          <p:nvPr/>
        </p:nvSpPr>
        <p:spPr>
          <a:xfrm>
            <a:off x="35052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5" name="Rectangle 6"/>
          <p:cNvSpPr/>
          <p:nvPr/>
        </p:nvSpPr>
        <p:spPr>
          <a:xfrm>
            <a:off x="35052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1" name="Rectangle 6"/>
          <p:cNvSpPr/>
          <p:nvPr/>
        </p:nvSpPr>
        <p:spPr>
          <a:xfrm>
            <a:off x="5638800" y="14478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" name="Rectangle 6"/>
          <p:cNvSpPr/>
          <p:nvPr/>
        </p:nvSpPr>
        <p:spPr>
          <a:xfrm>
            <a:off x="5638800" y="3886200"/>
            <a:ext cx="1676400" cy="2057400"/>
          </a:xfrm>
          <a:prstGeom prst="rect">
            <a:avLst/>
          </a:prstGeom>
          <a:ln w="76200" cap="sq" cmpd="thickThin" algn="ctr">
            <a:solidFill>
              <a:schemeClr val="accent6"/>
            </a:solidFill>
            <a:prstDash val="solid"/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4" name="Rectangle 10"/>
          <p:cNvSpPr>
            <a:spLocks noGrp="1"/>
          </p:cNvSpPr>
          <p:nvPr>
            <p:ph type="pic" sz="quarter" idx="13" hasCustomPrompt="1"/>
          </p:nvPr>
        </p:nvSpPr>
        <p:spPr>
          <a:xfrm>
            <a:off x="1524000" y="1600200"/>
            <a:ext cx="1371600" cy="685800"/>
          </a:xfrm>
        </p:spPr>
        <p:txBody>
          <a:bodyPr/>
          <a:lstStyle>
            <a:extLst/>
          </a:lstStyle>
          <a:p>
            <a:r>
              <a:rPr lang="en-US" dirty="0" smtClean="0"/>
              <a:t>Company</a:t>
            </a:r>
            <a:r>
              <a:rPr lang="en-US" baseline="0" dirty="0" smtClean="0"/>
              <a:t> Logo</a:t>
            </a:r>
            <a:endParaRPr lang="en-US" dirty="0"/>
          </a:p>
        </p:txBody>
      </p:sp>
      <p:sp>
        <p:nvSpPr>
          <p:cNvPr id="19" name="Rectangle 10"/>
          <p:cNvSpPr>
            <a:spLocks noGrp="1"/>
          </p:cNvSpPr>
          <p:nvPr>
            <p:ph type="pic" sz="quarter" idx="29" hasCustomPrompt="1"/>
          </p:nvPr>
        </p:nvSpPr>
        <p:spPr>
          <a:xfrm>
            <a:off x="1524000" y="4038600"/>
            <a:ext cx="1371600" cy="685800"/>
          </a:xfrm>
        </p:spPr>
        <p:txBody>
          <a:bodyPr/>
          <a:lstStyle>
            <a:extLst/>
          </a:lstStyle>
          <a:p>
            <a:r>
              <a:rPr lang="en-US" dirty="0" smtClean="0"/>
              <a:t>Company</a:t>
            </a:r>
            <a:r>
              <a:rPr lang="en-US" baseline="0" dirty="0" smtClean="0"/>
              <a:t> Logo</a:t>
            </a:r>
            <a:endParaRPr lang="en-US" dirty="0"/>
          </a:p>
        </p:txBody>
      </p:sp>
      <p:sp>
        <p:nvSpPr>
          <p:cNvPr id="27" name="Rectangle 10"/>
          <p:cNvSpPr>
            <a:spLocks noGrp="1"/>
          </p:cNvSpPr>
          <p:nvPr>
            <p:ph type="pic" sz="quarter" idx="17" hasCustomPrompt="1"/>
          </p:nvPr>
        </p:nvSpPr>
        <p:spPr>
          <a:xfrm>
            <a:off x="3657600" y="1600200"/>
            <a:ext cx="1371600" cy="685800"/>
          </a:xfrm>
        </p:spPr>
        <p:txBody>
          <a:bodyPr/>
          <a:lstStyle>
            <a:extLst/>
          </a:lstStyle>
          <a:p>
            <a:r>
              <a:rPr lang="en-US" dirty="0" smtClean="0"/>
              <a:t>Company</a:t>
            </a:r>
            <a:r>
              <a:rPr lang="en-US" baseline="0" dirty="0" smtClean="0"/>
              <a:t> Logo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pic" sz="quarter" idx="30" hasCustomPrompt="1"/>
          </p:nvPr>
        </p:nvSpPr>
        <p:spPr>
          <a:xfrm>
            <a:off x="3657600" y="4038600"/>
            <a:ext cx="1371600" cy="685800"/>
          </a:xfrm>
        </p:spPr>
        <p:txBody>
          <a:bodyPr/>
          <a:lstStyle>
            <a:extLst/>
          </a:lstStyle>
          <a:p>
            <a:r>
              <a:rPr lang="en-US" dirty="0" smtClean="0"/>
              <a:t>Company</a:t>
            </a:r>
            <a:r>
              <a:rPr lang="en-US" baseline="0" dirty="0" smtClean="0"/>
              <a:t> Logo</a:t>
            </a:r>
            <a:endParaRPr lang="en-US" dirty="0"/>
          </a:p>
        </p:txBody>
      </p:sp>
      <p:sp>
        <p:nvSpPr>
          <p:cNvPr id="4" name="Rectangle 10"/>
          <p:cNvSpPr>
            <a:spLocks noGrp="1"/>
          </p:cNvSpPr>
          <p:nvPr>
            <p:ph type="pic" sz="quarter" idx="21" hasCustomPrompt="1"/>
          </p:nvPr>
        </p:nvSpPr>
        <p:spPr>
          <a:xfrm>
            <a:off x="5791200" y="1600200"/>
            <a:ext cx="1371600" cy="685800"/>
          </a:xfrm>
        </p:spPr>
        <p:txBody>
          <a:bodyPr/>
          <a:lstStyle>
            <a:extLst/>
          </a:lstStyle>
          <a:p>
            <a:r>
              <a:rPr lang="en-US" dirty="0" smtClean="0"/>
              <a:t>Company</a:t>
            </a:r>
            <a:r>
              <a:rPr lang="en-US" baseline="0" dirty="0" smtClean="0"/>
              <a:t> Logo</a:t>
            </a:r>
            <a:endParaRPr lang="en-US" dirty="0"/>
          </a:p>
        </p:txBody>
      </p:sp>
      <p:sp>
        <p:nvSpPr>
          <p:cNvPr id="15" name="Rectangle 10"/>
          <p:cNvSpPr>
            <a:spLocks noGrp="1"/>
          </p:cNvSpPr>
          <p:nvPr>
            <p:ph type="pic" sz="quarter" idx="31" hasCustomPrompt="1"/>
          </p:nvPr>
        </p:nvSpPr>
        <p:spPr>
          <a:xfrm>
            <a:off x="5791200" y="4038600"/>
            <a:ext cx="1371600" cy="685800"/>
          </a:xfrm>
        </p:spPr>
        <p:txBody>
          <a:bodyPr/>
          <a:lstStyle>
            <a:extLst/>
          </a:lstStyle>
          <a:p>
            <a:r>
              <a:rPr lang="en-US" dirty="0" smtClean="0"/>
              <a:t>Company</a:t>
            </a:r>
            <a:r>
              <a:rPr lang="en-US" baseline="0" dirty="0" smtClean="0"/>
              <a:t> Logo</a:t>
            </a:r>
            <a:endParaRPr lang="en-US" dirty="0"/>
          </a:p>
        </p:txBody>
      </p:sp>
      <p:sp>
        <p:nvSpPr>
          <p:cNvPr id="7" name="Rectangle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240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28" name="Rectangle 12"/>
          <p:cNvSpPr>
            <a:spLocks noGrp="1"/>
          </p:cNvSpPr>
          <p:nvPr>
            <p:ph type="body" sz="quarter" idx="33" hasCustomPrompt="1"/>
          </p:nvPr>
        </p:nvSpPr>
        <p:spPr>
          <a:xfrm>
            <a:off x="15240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30" name="Rectangle 12"/>
          <p:cNvSpPr>
            <a:spLocks noGrp="1"/>
          </p:cNvSpPr>
          <p:nvPr>
            <p:ph type="body" sz="quarter" idx="18" hasCustomPrompt="1"/>
          </p:nvPr>
        </p:nvSpPr>
        <p:spPr>
          <a:xfrm>
            <a:off x="36576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body" sz="quarter" idx="34" hasCustomPrompt="1"/>
          </p:nvPr>
        </p:nvSpPr>
        <p:spPr>
          <a:xfrm>
            <a:off x="36576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14" name="Rectangle 12"/>
          <p:cNvSpPr>
            <a:spLocks noGrp="1"/>
          </p:cNvSpPr>
          <p:nvPr>
            <p:ph type="body" sz="quarter" idx="22" hasCustomPrompt="1"/>
          </p:nvPr>
        </p:nvSpPr>
        <p:spPr>
          <a:xfrm>
            <a:off x="5791200" y="28956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2" name="Rectangle 12"/>
          <p:cNvSpPr>
            <a:spLocks noGrp="1"/>
          </p:cNvSpPr>
          <p:nvPr>
            <p:ph type="body" sz="quarter" idx="35" hasCustomPrompt="1"/>
          </p:nvPr>
        </p:nvSpPr>
        <p:spPr>
          <a:xfrm>
            <a:off x="5791200" y="5334000"/>
            <a:ext cx="1371600" cy="304800"/>
          </a:xfrm>
        </p:spPr>
        <p:txBody>
          <a:bodyPr anchor="ctr"/>
          <a:lstStyle>
            <a:lvl1pPr algn="ctr">
              <a:defRPr b="1"/>
            </a:lvl1pPr>
            <a:extLst/>
          </a:lstStyle>
          <a:p>
            <a:pPr lvl="0"/>
            <a:r>
              <a:rPr lang="en-US" dirty="0" smtClean="0"/>
              <a:t>Amount</a:t>
            </a:r>
            <a:endParaRPr lang="en-US" dirty="0"/>
          </a:p>
        </p:txBody>
      </p:sp>
      <p:sp>
        <p:nvSpPr>
          <p:cNvPr id="44" name="Rectangle 11"/>
          <p:cNvSpPr>
            <a:spLocks noGrp="1"/>
          </p:cNvSpPr>
          <p:nvPr>
            <p:ph type="body" sz="quarter" idx="15" hasCustomPrompt="1"/>
          </p:nvPr>
        </p:nvSpPr>
        <p:spPr>
          <a:xfrm>
            <a:off x="15240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5" name="Rectangle 11"/>
          <p:cNvSpPr>
            <a:spLocks noGrp="1"/>
          </p:cNvSpPr>
          <p:nvPr>
            <p:ph type="body" sz="quarter" idx="37" hasCustomPrompt="1"/>
          </p:nvPr>
        </p:nvSpPr>
        <p:spPr>
          <a:xfrm>
            <a:off x="15240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4" name="Rectangle 11"/>
          <p:cNvSpPr>
            <a:spLocks noGrp="1"/>
          </p:cNvSpPr>
          <p:nvPr>
            <p:ph type="body" sz="quarter" idx="19" hasCustomPrompt="1"/>
          </p:nvPr>
        </p:nvSpPr>
        <p:spPr>
          <a:xfrm>
            <a:off x="36576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40" name="Rectangle 11"/>
          <p:cNvSpPr>
            <a:spLocks noGrp="1"/>
          </p:cNvSpPr>
          <p:nvPr>
            <p:ph type="body" sz="quarter" idx="38" hasCustomPrompt="1"/>
          </p:nvPr>
        </p:nvSpPr>
        <p:spPr>
          <a:xfrm>
            <a:off x="36576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8" name="Rectangle 11"/>
          <p:cNvSpPr>
            <a:spLocks noGrp="1"/>
          </p:cNvSpPr>
          <p:nvPr>
            <p:ph type="body" sz="quarter" idx="23" hasCustomPrompt="1"/>
          </p:nvPr>
        </p:nvSpPr>
        <p:spPr>
          <a:xfrm>
            <a:off x="5791200" y="32004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33" name="Rectangle 11"/>
          <p:cNvSpPr>
            <a:spLocks noGrp="1"/>
          </p:cNvSpPr>
          <p:nvPr>
            <p:ph type="body" sz="quarter" idx="39" hasCustomPrompt="1"/>
          </p:nvPr>
        </p:nvSpPr>
        <p:spPr>
          <a:xfrm>
            <a:off x="5791200" y="5638800"/>
            <a:ext cx="1371600" cy="152400"/>
          </a:xfrm>
        </p:spPr>
        <p:txBody>
          <a:bodyPr anchor="ctr">
            <a:noAutofit/>
          </a:bodyPr>
          <a:lstStyle>
            <a:lvl1pPr algn="ctr">
              <a:defRPr sz="800" i="1"/>
            </a:lvl1pPr>
            <a:extLst/>
          </a:lstStyle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5" name="Rectangle 14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56" name="Rectangle 14"/>
          <p:cNvSpPr>
            <a:spLocks noGrp="1"/>
          </p:cNvSpPr>
          <p:nvPr>
            <p:ph type="body" sz="quarter" idx="41" hasCustomPrompt="1"/>
          </p:nvPr>
        </p:nvSpPr>
        <p:spPr>
          <a:xfrm>
            <a:off x="15240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62" name="Rectangle 14"/>
          <p:cNvSpPr>
            <a:spLocks noGrp="1"/>
          </p:cNvSpPr>
          <p:nvPr>
            <p:ph type="body" sz="quarter" idx="20" hasCustomPrompt="1"/>
          </p:nvPr>
        </p:nvSpPr>
        <p:spPr>
          <a:xfrm>
            <a:off x="36576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37" name="Rectangle 14"/>
          <p:cNvSpPr>
            <a:spLocks noGrp="1"/>
          </p:cNvSpPr>
          <p:nvPr>
            <p:ph type="body" sz="quarter" idx="42" hasCustomPrompt="1"/>
          </p:nvPr>
        </p:nvSpPr>
        <p:spPr>
          <a:xfrm>
            <a:off x="36576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41" name="Rectangle 14"/>
          <p:cNvSpPr>
            <a:spLocks noGrp="1"/>
          </p:cNvSpPr>
          <p:nvPr>
            <p:ph type="body" sz="quarter" idx="24" hasCustomPrompt="1"/>
          </p:nvPr>
        </p:nvSpPr>
        <p:spPr>
          <a:xfrm>
            <a:off x="5791200" y="22860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52" name="Rectangle 14"/>
          <p:cNvSpPr>
            <a:spLocks noGrp="1"/>
          </p:cNvSpPr>
          <p:nvPr>
            <p:ph type="body" sz="quarter" idx="43" hasCustomPrompt="1"/>
          </p:nvPr>
        </p:nvSpPr>
        <p:spPr>
          <a:xfrm>
            <a:off x="5791200" y="4724400"/>
            <a:ext cx="1371600" cy="609600"/>
          </a:xfrm>
        </p:spPr>
        <p:txBody>
          <a:bodyPr anchor="ctr"/>
          <a:lstStyle>
            <a:lvl1pPr algn="ctr">
              <a:defRPr sz="800"/>
            </a:lvl1pPr>
            <a:extLst/>
          </a:lstStyle>
          <a:p>
            <a:pPr lvl="0"/>
            <a:r>
              <a:rPr lang="en-US" dirty="0" smtClean="0"/>
              <a:t>Description</a:t>
            </a:r>
            <a:endParaRPr lang="en-US" dirty="0"/>
          </a:p>
        </p:txBody>
      </p:sp>
      <p:sp>
        <p:nvSpPr>
          <p:cNvPr id="39" name="Rectangle 51"/>
          <p:cNvSpPr>
            <a:spLocks noGrp="1"/>
          </p:cNvSpPr>
          <p:nvPr>
            <p:ph type="body" sz="quarter" idx="46"/>
          </p:nvPr>
        </p:nvSpPr>
        <p:spPr>
          <a:xfrm>
            <a:off x="304800" y="381000"/>
            <a:ext cx="8077200" cy="838200"/>
          </a:xfrm>
        </p:spPr>
        <p:txBody>
          <a:bodyPr/>
          <a:lstStyle>
            <a:lvl1pPr>
              <a:defRPr sz="1200"/>
            </a:lvl1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Rectangle 42"/>
          <p:cNvSpPr>
            <a:spLocks noGrp="1"/>
          </p:cNvSpPr>
          <p:nvPr>
            <p:ph type="dt" sz="half" idx="47"/>
          </p:nvPr>
        </p:nvSpPr>
        <p:spPr/>
        <p:txBody>
          <a:bodyPr/>
          <a:lstStyle>
            <a:extLst/>
          </a:lstStyle>
          <a:p>
            <a:pPr algn="r"/>
            <a:fld id="{E8BD303E-7304-41BE-B693-A76D7275A3B0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43" name="Rectangle 43"/>
          <p:cNvSpPr>
            <a:spLocks noGrp="1"/>
          </p:cNvSpPr>
          <p:nvPr>
            <p:ph type="sldNum" sz="quarter" idx="48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45" name="Rectangle 45"/>
          <p:cNvSpPr>
            <a:spLocks noGrp="1"/>
          </p:cNvSpPr>
          <p:nvPr>
            <p:ph type="ftr" sz="quarter" idx="49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7" name="Rectangle 37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" y="381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3" name="Rectangle 37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" y="838200"/>
            <a:ext cx="7391400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1" name="Rectangle 37"/>
          <p:cNvSpPr>
            <a:spLocks noGrp="1"/>
          </p:cNvSpPr>
          <p:nvPr>
            <p:ph type="body" sz="quarter" idx="17" hasCustomPrompt="1"/>
          </p:nvPr>
        </p:nvSpPr>
        <p:spPr>
          <a:xfrm>
            <a:off x="310896" y="1295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5" name="Rectangle 37"/>
          <p:cNvSpPr>
            <a:spLocks noGrp="1"/>
          </p:cNvSpPr>
          <p:nvPr>
            <p:ph type="body" sz="quarter" idx="19" hasCustomPrompt="1"/>
          </p:nvPr>
        </p:nvSpPr>
        <p:spPr>
          <a:xfrm>
            <a:off x="310896" y="1752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7" name="Rectangle 37"/>
          <p:cNvSpPr>
            <a:spLocks noGrp="1"/>
          </p:cNvSpPr>
          <p:nvPr>
            <p:ph type="body" sz="quarter" idx="21" hasCustomPrompt="1"/>
          </p:nvPr>
        </p:nvSpPr>
        <p:spPr>
          <a:xfrm>
            <a:off x="310896" y="2209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49" name="Rectangle 37"/>
          <p:cNvSpPr>
            <a:spLocks noGrp="1"/>
          </p:cNvSpPr>
          <p:nvPr>
            <p:ph type="body" sz="quarter" idx="23" hasCustomPrompt="1"/>
          </p:nvPr>
        </p:nvSpPr>
        <p:spPr>
          <a:xfrm>
            <a:off x="310896" y="2667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1" name="Rectangle 37"/>
          <p:cNvSpPr>
            <a:spLocks noGrp="1"/>
          </p:cNvSpPr>
          <p:nvPr>
            <p:ph type="body" sz="quarter" idx="25" hasCustomPrompt="1"/>
          </p:nvPr>
        </p:nvSpPr>
        <p:spPr>
          <a:xfrm>
            <a:off x="310896" y="3124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3" name="Rectangle 37"/>
          <p:cNvSpPr>
            <a:spLocks noGrp="1"/>
          </p:cNvSpPr>
          <p:nvPr>
            <p:ph type="body" sz="quarter" idx="27" hasCustomPrompt="1"/>
          </p:nvPr>
        </p:nvSpPr>
        <p:spPr>
          <a:xfrm>
            <a:off x="310896" y="3581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5" name="Rectangle 37"/>
          <p:cNvSpPr>
            <a:spLocks noGrp="1"/>
          </p:cNvSpPr>
          <p:nvPr>
            <p:ph type="body" sz="quarter" idx="29" hasCustomPrompt="1"/>
          </p:nvPr>
        </p:nvSpPr>
        <p:spPr>
          <a:xfrm>
            <a:off x="310896" y="40386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 baseline="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57" name="Rectangle 37"/>
          <p:cNvSpPr>
            <a:spLocks noGrp="1"/>
          </p:cNvSpPr>
          <p:nvPr>
            <p:ph type="body" sz="quarter" idx="31" hasCustomPrompt="1"/>
          </p:nvPr>
        </p:nvSpPr>
        <p:spPr>
          <a:xfrm>
            <a:off x="310896" y="44958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26" name="Rectangle 37"/>
          <p:cNvSpPr>
            <a:spLocks noGrp="1"/>
          </p:cNvSpPr>
          <p:nvPr>
            <p:ph type="body" sz="quarter" idx="33" hasCustomPrompt="1"/>
          </p:nvPr>
        </p:nvSpPr>
        <p:spPr>
          <a:xfrm>
            <a:off x="310896" y="49530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28" name="Rectangle 37"/>
          <p:cNvSpPr>
            <a:spLocks noGrp="1"/>
          </p:cNvSpPr>
          <p:nvPr>
            <p:ph type="body" sz="quarter" idx="35" hasCustomPrompt="1"/>
          </p:nvPr>
        </p:nvSpPr>
        <p:spPr>
          <a:xfrm>
            <a:off x="310896" y="54102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/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98" name="Rectangle 37"/>
          <p:cNvSpPr>
            <a:spLocks noGrp="1"/>
          </p:cNvSpPr>
          <p:nvPr>
            <p:ph type="body" sz="quarter" idx="14" hasCustomPrompt="1"/>
          </p:nvPr>
        </p:nvSpPr>
        <p:spPr>
          <a:xfrm>
            <a:off x="7696200" y="381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 dirty="0"/>
          </a:p>
        </p:txBody>
      </p:sp>
      <p:sp>
        <p:nvSpPr>
          <p:cNvPr id="44" name="Rectangle 37"/>
          <p:cNvSpPr>
            <a:spLocks noGrp="1"/>
          </p:cNvSpPr>
          <p:nvPr>
            <p:ph type="body" sz="quarter" idx="16" hasCustomPrompt="1"/>
          </p:nvPr>
        </p:nvSpPr>
        <p:spPr>
          <a:xfrm>
            <a:off x="7696200" y="838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42" name="Rectangle 37"/>
          <p:cNvSpPr>
            <a:spLocks noGrp="1"/>
          </p:cNvSpPr>
          <p:nvPr>
            <p:ph type="body" sz="quarter" idx="18" hasCustomPrompt="1"/>
          </p:nvPr>
        </p:nvSpPr>
        <p:spPr>
          <a:xfrm>
            <a:off x="7696200" y="1295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46" name="Rectangle 37"/>
          <p:cNvSpPr>
            <a:spLocks noGrp="1"/>
          </p:cNvSpPr>
          <p:nvPr>
            <p:ph type="body" sz="quarter" idx="20" hasCustomPrompt="1"/>
          </p:nvPr>
        </p:nvSpPr>
        <p:spPr>
          <a:xfrm>
            <a:off x="7696200" y="1752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48" name="Rectangle 37"/>
          <p:cNvSpPr>
            <a:spLocks noGrp="1"/>
          </p:cNvSpPr>
          <p:nvPr>
            <p:ph type="body" sz="quarter" idx="22" hasCustomPrompt="1"/>
          </p:nvPr>
        </p:nvSpPr>
        <p:spPr>
          <a:xfrm>
            <a:off x="7696200" y="2209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0" name="Rectangle 37"/>
          <p:cNvSpPr>
            <a:spLocks noGrp="1"/>
          </p:cNvSpPr>
          <p:nvPr>
            <p:ph type="body" sz="quarter" idx="24" hasCustomPrompt="1"/>
          </p:nvPr>
        </p:nvSpPr>
        <p:spPr>
          <a:xfrm>
            <a:off x="7696200" y="2667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2" name="Rectangle 37"/>
          <p:cNvSpPr>
            <a:spLocks noGrp="1"/>
          </p:cNvSpPr>
          <p:nvPr>
            <p:ph type="body" sz="quarter" idx="26" hasCustomPrompt="1"/>
          </p:nvPr>
        </p:nvSpPr>
        <p:spPr>
          <a:xfrm>
            <a:off x="7696200" y="3124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4" name="Rectangle 37"/>
          <p:cNvSpPr>
            <a:spLocks noGrp="1"/>
          </p:cNvSpPr>
          <p:nvPr>
            <p:ph type="body" sz="quarter" idx="28" hasCustomPrompt="1"/>
          </p:nvPr>
        </p:nvSpPr>
        <p:spPr>
          <a:xfrm>
            <a:off x="7696200" y="3581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6" name="Rectangle 37"/>
          <p:cNvSpPr>
            <a:spLocks noGrp="1"/>
          </p:cNvSpPr>
          <p:nvPr>
            <p:ph type="body" sz="quarter" idx="30" hasCustomPrompt="1"/>
          </p:nvPr>
        </p:nvSpPr>
        <p:spPr>
          <a:xfrm>
            <a:off x="7696200" y="40386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58" name="Rectangle 37"/>
          <p:cNvSpPr>
            <a:spLocks noGrp="1"/>
          </p:cNvSpPr>
          <p:nvPr>
            <p:ph type="body" sz="quarter" idx="32" hasCustomPrompt="1"/>
          </p:nvPr>
        </p:nvSpPr>
        <p:spPr>
          <a:xfrm>
            <a:off x="7696200" y="44958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27" name="Rectangle 37"/>
          <p:cNvSpPr>
            <a:spLocks noGrp="1"/>
          </p:cNvSpPr>
          <p:nvPr>
            <p:ph type="body" sz="quarter" idx="34" hasCustomPrompt="1"/>
          </p:nvPr>
        </p:nvSpPr>
        <p:spPr>
          <a:xfrm>
            <a:off x="7696200" y="49530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29" name="Rectangle 37"/>
          <p:cNvSpPr>
            <a:spLocks noGrp="1"/>
          </p:cNvSpPr>
          <p:nvPr>
            <p:ph type="body" sz="quarter" idx="36" hasCustomPrompt="1"/>
          </p:nvPr>
        </p:nvSpPr>
        <p:spPr>
          <a:xfrm>
            <a:off x="7696200" y="54102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30" name="Rectangle 37"/>
          <p:cNvSpPr>
            <a:spLocks noGrp="1"/>
          </p:cNvSpPr>
          <p:nvPr>
            <p:ph type="body" sz="quarter" idx="37" hasCustomPrompt="1"/>
          </p:nvPr>
        </p:nvSpPr>
        <p:spPr>
          <a:xfrm>
            <a:off x="310896" y="5867400"/>
            <a:ext cx="7385304" cy="228600"/>
          </a:xfrm>
          <a:solidFill>
            <a:schemeClr val="tx2">
              <a:tint val="40000"/>
            </a:schemeClr>
          </a:solidFill>
        </p:spPr>
        <p:txBody>
          <a:bodyPr anchor="ctr">
            <a:noAutofit/>
          </a:bodyPr>
          <a:lstStyle>
            <a:lvl1pPr>
              <a:buFontTx/>
              <a:buNone/>
              <a:defRPr sz="1100"/>
            </a:lvl1pPr>
            <a:extLst/>
          </a:lstStyle>
          <a:p>
            <a:pPr lvl="0"/>
            <a:r>
              <a:rPr lang="en-US" dirty="0" smtClean="0"/>
              <a:t>Click to add agenda item</a:t>
            </a:r>
            <a:endParaRPr lang="en-US" dirty="0"/>
          </a:p>
        </p:txBody>
      </p:sp>
      <p:sp>
        <p:nvSpPr>
          <p:cNvPr id="31" name="Rectangle 37"/>
          <p:cNvSpPr>
            <a:spLocks noGrp="1"/>
          </p:cNvSpPr>
          <p:nvPr>
            <p:ph type="body" sz="quarter" idx="38" hasCustomPrompt="1"/>
          </p:nvPr>
        </p:nvSpPr>
        <p:spPr>
          <a:xfrm>
            <a:off x="7696200" y="5867400"/>
            <a:ext cx="685800" cy="228600"/>
          </a:xfrm>
          <a:solidFill>
            <a:schemeClr val="accent6">
              <a:shade val="75000"/>
            </a:schemeClr>
          </a:solidFill>
        </p:spPr>
        <p:txBody>
          <a:bodyPr anchor="ctr"/>
          <a:lstStyle>
            <a:lvl1pPr algn="r">
              <a:buFontTx/>
              <a:buNone/>
              <a:defRPr sz="110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Page #</a:t>
            </a:r>
            <a:endParaRPr lang="en-US"/>
          </a:p>
        </p:txBody>
      </p:sp>
      <p:sp>
        <p:nvSpPr>
          <p:cNvPr id="32" name="Rectangle 32"/>
          <p:cNvSpPr>
            <a:spLocks noGrp="1"/>
          </p:cNvSpPr>
          <p:nvPr>
            <p:ph type="dt" sz="half" idx="39"/>
          </p:nvPr>
        </p:nvSpPr>
        <p:spPr/>
        <p:txBody>
          <a:bodyPr/>
          <a:lstStyle>
            <a:lvl1pPr>
              <a:defRPr sz="1100"/>
            </a:lvl1pPr>
            <a:extLst/>
          </a:lstStyle>
          <a:p>
            <a:pPr algn="r"/>
            <a:fld id="{F17F374F-8F2E-42FC-B8C0-8EDFCA32CD96}" type="datetime1">
              <a:rPr lang="en-US" sz="1100" smtClean="0"/>
              <a:pPr algn="r"/>
              <a:t>5/1/2015</a:t>
            </a:fld>
            <a:endParaRPr lang="en-US" sz="1100"/>
          </a:p>
        </p:txBody>
      </p:sp>
      <p:sp>
        <p:nvSpPr>
          <p:cNvPr id="33" name="Rectangle 3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34" name="Rectangle 34"/>
          <p:cNvSpPr>
            <a:spLocks noGrp="1"/>
          </p:cNvSpPr>
          <p:nvPr>
            <p:ph type="ftr" sz="quarter" idx="4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038600"/>
            <a:ext cx="9144000" cy="609600"/>
          </a:xfrm>
          <a:prstGeom prst="rect">
            <a:avLst/>
          </a:prstGeom>
          <a:solidFill>
            <a:schemeClr val="accent6">
              <a:shade val="75000"/>
            </a:schemeClr>
          </a:solidFill>
          <a:ln w="25400" cap="rnd" cmpd="sng" algn="ctr">
            <a:noFill/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28600" y="4114800"/>
            <a:ext cx="7239000" cy="533400"/>
          </a:xfrm>
          <a:noFill/>
        </p:spPr>
        <p:txBody>
          <a:bodyPr vert="horz"/>
          <a:lstStyle>
            <a:lvl1pPr algn="l">
              <a:defRPr sz="2000" b="0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 anchor="ctr"/>
          <a:lstStyle>
            <a:lvl1pPr algn="l">
              <a:defRPr>
                <a:solidFill>
                  <a:srgbClr val="A0A0A0"/>
                </a:solidFill>
              </a:defRPr>
            </a:lvl1pPr>
            <a:extLst/>
          </a:lstStyle>
          <a:p>
            <a:fld id="{5A8D346D-A53F-433C-9D37-45A337EA482C}" type="datetime1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2705100" y="6477000"/>
            <a:ext cx="37338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extLst/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0" y="6477000"/>
            <a:ext cx="1021080" cy="304800"/>
          </a:xfrm>
        </p:spPr>
        <p:txBody>
          <a:bodyPr anchor="ctr"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4645880"/>
            <a:ext cx="9144000" cy="27432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F7F1F872-C5DE-403B-85F0-1024E6CA1886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algn="r"/>
            <a:fld id="{73B9D0E9-7F95-4423-9114-95494EF8154E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8" name="Rectangl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9" name="Rectangle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80772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828FD173-2CB3-4214-8741-970D8D476901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9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5" name="Rectangle 11"/>
          <p:cNvSpPr>
            <a:spLocks noGrp="1"/>
          </p:cNvSpPr>
          <p:nvPr>
            <p:ph sz="quarter" idx="17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1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A1704A40-8D3B-4404-9986-2B5D36474D63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16" name="Rectangle 1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17" name="Rectangle 1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2 left, 1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3017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3017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6552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21" name="Rectangle 11"/>
          <p:cNvSpPr>
            <a:spLocks noGrp="1"/>
          </p:cNvSpPr>
          <p:nvPr>
            <p:ph sz="quarter" idx="19"/>
          </p:nvPr>
        </p:nvSpPr>
        <p:spPr>
          <a:xfrm>
            <a:off x="4416552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Rectangle 13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DE3B91AD-F2C9-43CB-A84C-1D5C130F2509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19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: 1 Left, 2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 dirty="0"/>
          </a:p>
        </p:txBody>
      </p:sp>
      <p:sp>
        <p:nvSpPr>
          <p:cNvPr id="14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3962400" cy="5638800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Rectangle 8"/>
          <p:cNvSpPr>
            <a:spLocks noGrp="1"/>
          </p:cNvSpPr>
          <p:nvPr>
            <p:ph type="body" sz="quarter" idx="16" hasCustomPrompt="1"/>
          </p:nvPr>
        </p:nvSpPr>
        <p:spPr>
          <a:xfrm>
            <a:off x="4419600" y="381000"/>
            <a:ext cx="39624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17" name="Rectangle 11"/>
          <p:cNvSpPr>
            <a:spLocks noGrp="1"/>
          </p:cNvSpPr>
          <p:nvPr>
            <p:ph sz="quarter" idx="17"/>
          </p:nvPr>
        </p:nvSpPr>
        <p:spPr>
          <a:xfrm>
            <a:off x="4419600" y="609600"/>
            <a:ext cx="3962400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9" name="Rectangle 8"/>
          <p:cNvSpPr>
            <a:spLocks noGrp="1"/>
          </p:cNvSpPr>
          <p:nvPr>
            <p:ph type="body" sz="quarter" idx="18" hasCustomPrompt="1"/>
          </p:nvPr>
        </p:nvSpPr>
        <p:spPr>
          <a:xfrm>
            <a:off x="4416552" y="3319272"/>
            <a:ext cx="3965448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heading</a:t>
            </a:r>
            <a:endParaRPr lang="en-US"/>
          </a:p>
        </p:txBody>
      </p:sp>
      <p:sp>
        <p:nvSpPr>
          <p:cNvPr id="20" name="Rectangle 11"/>
          <p:cNvSpPr>
            <a:spLocks noGrp="1"/>
          </p:cNvSpPr>
          <p:nvPr>
            <p:ph sz="quarter" idx="19"/>
          </p:nvPr>
        </p:nvSpPr>
        <p:spPr>
          <a:xfrm>
            <a:off x="4416552" y="3547872"/>
            <a:ext cx="3965448" cy="2706624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Rectangle 21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27D93220-918A-400D-B3FA-D8B22567DEBB}" type="datetime1">
              <a:rPr lang="en-US" smtClean="0"/>
              <a:pPr algn="r"/>
              <a:t>5/1/2015</a:t>
            </a:fld>
            <a:endParaRPr lang="en-US"/>
          </a:p>
        </p:txBody>
      </p:sp>
      <p:sp>
        <p:nvSpPr>
          <p:cNvPr id="22" name="Rectangle 2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/>
          </a:p>
        </p:txBody>
      </p:sp>
      <p:sp>
        <p:nvSpPr>
          <p:cNvPr id="23" name="Rectangle 23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/>
          <p:nvPr/>
        </p:nvSpPr>
        <p:spPr>
          <a:xfrm>
            <a:off x="8610600" y="0"/>
            <a:ext cx="533400" cy="68580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8610600" y="381000"/>
            <a:ext cx="533400" cy="5867400"/>
          </a:xfrm>
          <a:prstGeom prst="rect">
            <a:avLst/>
          </a:prstGeom>
        </p:spPr>
        <p:txBody>
          <a:bodyPr vert="vert"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304800" y="381000"/>
            <a:ext cx="8077200" cy="58674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2"/>
          </p:nvPr>
        </p:nvSpPr>
        <p:spPr>
          <a:xfrm>
            <a:off x="7010400" y="76200"/>
            <a:ext cx="1371600" cy="228600"/>
          </a:xfrm>
          <a:prstGeom prst="rect">
            <a:avLst/>
          </a:prstGeom>
        </p:spPr>
        <p:txBody>
          <a:bodyPr vert="horz"/>
          <a:lstStyle>
            <a:lvl1pPr algn="ctr">
              <a:defRPr sz="1000">
                <a:solidFill>
                  <a:schemeClr val="tx1">
                    <a:tint val="65000"/>
                  </a:schemeClr>
                </a:solidFill>
              </a:defRPr>
            </a:lvl1pPr>
            <a:extLst/>
          </a:lstStyle>
          <a:p>
            <a:pPr algn="r"/>
            <a:fld id="{CCD717AA-EA39-47F3-8A0A-15B3575EDB53}" type="datetime1">
              <a:rPr lang="en-US" smtClean="0"/>
              <a:pPr algn="r"/>
              <a:t>5/1/2015</a:t>
            </a:fld>
            <a:endParaRPr lang="en-US" sz="1000" dirty="0">
              <a:solidFill>
                <a:schemeClr val="tx1">
                  <a:tint val="65000"/>
                </a:scheme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4"/>
          </p:nvPr>
        </p:nvSpPr>
        <p:spPr>
          <a:xfrm>
            <a:off x="7391400" y="6477000"/>
            <a:ext cx="990600" cy="304800"/>
          </a:xfrm>
          <a:prstGeom prst="rect">
            <a:avLst/>
          </a:prstGeom>
        </p:spPr>
        <p:txBody>
          <a:bodyPr vert="horz" anchor="ctr"/>
          <a:lstStyle>
            <a:lvl1pPr algn="r">
              <a:defRPr sz="1000"/>
            </a:lvl1pPr>
            <a:extLst/>
          </a:lstStyle>
          <a:p>
            <a:pPr algn="r"/>
            <a:fld id="{256D3EEF-DE4E-429D-8EC4-DDC531AFF587}" type="slidenum">
              <a:rPr lang="en-US" sz="1000" smtClean="0"/>
              <a:pPr algn="r"/>
              <a:t>‹#›</a:t>
            </a:fld>
            <a:endParaRPr lang="en-US" sz="1000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6200" cy="68580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3"/>
          </p:nvPr>
        </p:nvSpPr>
        <p:spPr>
          <a:xfrm>
            <a:off x="2705100" y="6477000"/>
            <a:ext cx="3733800" cy="304800"/>
          </a:xfrm>
          <a:prstGeom prst="rect">
            <a:avLst/>
          </a:prstGeom>
        </p:spPr>
        <p:txBody>
          <a:bodyPr vert="horz" anchor="ctr"/>
          <a:lstStyle>
            <a:lvl1pPr algn="ctr">
              <a:defRPr sz="1000">
                <a:solidFill>
                  <a:sysClr val="windowText" lastClr="000000"/>
                </a:solidFill>
              </a:defRPr>
            </a:lvl1pPr>
            <a:extLst/>
          </a:lstStyle>
          <a:p>
            <a:endParaRPr lang="en-US" sz="1000" dirty="0">
              <a:solidFill>
                <a:sysClr val="windowText" lastClr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3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4" r:id="rId1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sz="2400" cap="small" spc="0" baseline="0">
          <a:solidFill>
            <a:schemeClr val="bg1"/>
          </a:solidFill>
          <a:latin typeface="+mj-lt"/>
          <a:ea typeface="+mj-ea"/>
          <a:cs typeface="+mj-cs"/>
        </a:defRPr>
      </a:lvl1pPr>
      <a:extLst/>
    </p:titleStyle>
    <p:bodyStyle>
      <a:lvl1pPr marL="0" marR="0" indent="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Tx/>
        <a:buNone/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A sound investment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>
            <a:extLst/>
          </a:lstStyle>
          <a:p>
            <a:r>
              <a:rPr lang="en-US" dirty="0" smtClean="0"/>
              <a:t>Years of Proven Success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374" y="304800"/>
            <a:ext cx="4876800" cy="323726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2040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ctr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Stable History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85800"/>
            <a:ext cx="3657600" cy="243230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980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r>
              <a:rPr lang="en-US" dirty="0" smtClean="0"/>
              <a:t>Financial History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>
            <a:extLst/>
          </a:lstStyle>
          <a:p>
            <a:r>
              <a:rPr lang="en-US" dirty="0" smtClean="0"/>
              <a:t>Fiscal Year 2015 Annual Report</a:t>
            </a:r>
            <a:endParaRPr lang="en-US" dirty="0"/>
          </a:p>
        </p:txBody>
      </p:sp>
      <p:graphicFrame>
        <p:nvGraphicFramePr>
          <p:cNvPr id="11" name="Table 11"/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2979393575"/>
              </p:ext>
            </p:extLst>
          </p:nvPr>
        </p:nvGraphicFramePr>
        <p:xfrm>
          <a:off x="4419600" y="990600"/>
          <a:ext cx="3949883" cy="2673096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392301"/>
                <a:gridCol w="449223"/>
                <a:gridCol w="496062"/>
                <a:gridCol w="444881"/>
                <a:gridCol w="500761"/>
                <a:gridCol w="666655"/>
              </a:tblGrid>
              <a:tr h="0">
                <a:tc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Quarter Ended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 smtClean="0"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900" u="none" strike="noStrike" baseline="30000" dirty="0" smtClean="0">
                          <a:ea typeface="+mn-ea"/>
                          <a:cs typeface="+mn-cs"/>
                        </a:rPr>
                        <a:t>st</a:t>
                      </a:r>
                      <a:r>
                        <a:rPr lang="en-US" sz="900" u="none" strike="noStrike" dirty="0" smtClean="0">
                          <a:ea typeface="+mn-ea"/>
                          <a:cs typeface="+mn-cs"/>
                        </a:rPr>
                        <a:t> Qtr.</a:t>
                      </a:r>
                      <a:endParaRPr lang="en-US" sz="900" b="0" i="0" u="none" strike="noStrike" dirty="0"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900" u="none" strike="noStrike" baseline="30000" dirty="0" smtClean="0">
                          <a:solidFill>
                            <a:schemeClr val="tx1"/>
                          </a:solidFill>
                        </a:rPr>
                        <a:t>nd</a:t>
                      </a:r>
                      <a:r>
                        <a:rPr lang="en-US" sz="900" u="none" strike="noStrike" dirty="0" smtClean="0">
                          <a:solidFill>
                            <a:schemeClr val="tx1"/>
                          </a:solidFill>
                        </a:rPr>
                        <a:t> Qtr.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 smtClean="0"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900" u="none" strike="noStrike" baseline="30000" dirty="0" smtClean="0">
                          <a:ea typeface="+mn-ea"/>
                          <a:cs typeface="+mn-cs"/>
                        </a:rPr>
                        <a:t>rd</a:t>
                      </a:r>
                      <a:r>
                        <a:rPr lang="en-US" sz="900" u="none" strike="noStrike" dirty="0" smtClean="0">
                          <a:ea typeface="+mn-ea"/>
                          <a:cs typeface="+mn-cs"/>
                        </a:rPr>
                        <a:t> Qtr.</a:t>
                      </a:r>
                      <a:endParaRPr lang="en-US" sz="900" b="0" i="0" u="none" strike="noStrike" dirty="0" smtClean="0"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US" sz="900" u="none" strike="noStrike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900" u="none" strike="noStrike" dirty="0" smtClean="0">
                          <a:solidFill>
                            <a:schemeClr val="tx1"/>
                          </a:solidFill>
                        </a:rPr>
                        <a:t> Qtr.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Total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</a:tr>
              <a:tr h="0">
                <a:tc gridSpan="6"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b="1" u="none" strike="noStrike" dirty="0" smtClean="0">
                          <a:solidFill>
                            <a:schemeClr val="tx1"/>
                          </a:solidFill>
                        </a:rPr>
                        <a:t>Fiscal </a:t>
                      </a:r>
                      <a:r>
                        <a:rPr lang="en-US" sz="900" b="1" u="none" strike="noStrike" dirty="0">
                          <a:solidFill>
                            <a:schemeClr val="tx1"/>
                          </a:solidFill>
                        </a:rPr>
                        <a:t>year </a:t>
                      </a:r>
                      <a:r>
                        <a:rPr lang="en-US" sz="900" b="1" u="none" strike="noStrike" dirty="0" smtClean="0">
                          <a:solidFill>
                            <a:schemeClr val="tx1"/>
                          </a:solidFill>
                        </a:rPr>
                        <a:t>2013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Revenue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$7,746 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$8,541 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$7,835 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$8,065 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$32,187 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</a:tr>
              <a:tr h="0">
                <a:tc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Gross profit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6,402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6,404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6,561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6,761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26,128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</a:tr>
              <a:tr h="0">
                <a:tc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Net income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2,041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1,865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2,142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1,483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7,531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</a:tr>
              <a:tr h="0">
                <a:tc gridSpan="6"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b="1" u="none" strike="noStrike" dirty="0">
                          <a:solidFill>
                            <a:schemeClr val="tx1"/>
                          </a:solidFill>
                        </a:rPr>
                        <a:t>Fiscal year </a:t>
                      </a:r>
                      <a:r>
                        <a:rPr lang="en-US" sz="900" b="1" u="none" strike="noStrike" dirty="0" smtClean="0">
                          <a:solidFill>
                            <a:schemeClr val="tx1"/>
                          </a:solidFill>
                        </a:rPr>
                        <a:t>2014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Revenue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$8,215 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$10,153 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$9,175 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$9,292 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$36,835 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</a:tr>
              <a:tr h="0">
                <a:tc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Gross profit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6,735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7,809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7,764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7,811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30,119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</a:tr>
              <a:tr h="0">
                <a:tc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Net income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2,614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1,549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1,315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2,690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8,168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</a:tr>
              <a:tr h="0">
                <a:tc gridSpan="6"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b="1" u="none" strike="noStrike" dirty="0">
                          <a:solidFill>
                            <a:schemeClr val="tx1"/>
                          </a:solidFill>
                        </a:rPr>
                        <a:t>Fiscal </a:t>
                      </a:r>
                      <a:r>
                        <a:rPr lang="en-US" sz="900" b="1" u="none" strike="noStrike">
                          <a:solidFill>
                            <a:schemeClr val="tx1"/>
                          </a:solidFill>
                        </a:rPr>
                        <a:t>year </a:t>
                      </a:r>
                      <a:r>
                        <a:rPr lang="en-US" sz="900" b="1" u="none" strike="noStrike" smtClean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>
                      <a:extLst/>
                    </a:lstStyle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Revenue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$9,189 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$10,818 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$9,620 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$10,161 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$39,788 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>
                    <a:lnT w="12700" cmpd="sng">
                      <a:solidFill>
                        <a:schemeClr val="tx1"/>
                      </a:solidFill>
                      <a:prstDash val="solid"/>
                    </a:lnT>
                  </a:tcPr>
                </a:tc>
              </a:tr>
              <a:tr h="0">
                <a:tc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Gross profit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7,720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8,896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8,221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8,751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33,588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</a:tr>
              <a:tr h="0">
                <a:tc>
                  <a:txBody>
                    <a:bodyPr/>
                    <a:lstStyle>
                      <a:extLst/>
                    </a:lstStyle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Net income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2,528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3,463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2,563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>
                          <a:solidFill>
                            <a:schemeClr val="tx1"/>
                          </a:solidFill>
                        </a:rPr>
                        <a:t>3,700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  <a:tc>
                  <a:txBody>
                    <a:bodyPr/>
                    <a:lstStyle>
                      <a:extLst/>
                    </a:lstStyle>
                    <a:p>
                      <a:pPr algn="r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</a:rPr>
                        <a:t>12,254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5720" marR="45720" marT="27432" marB="27432" anchor="b"/>
                </a:tc>
              </a:tr>
              <a:tr h="0">
                <a:tc gridSpan="6">
                  <a:txBody>
                    <a:bodyPr/>
                    <a:lstStyle>
                      <a:extLst/>
                    </a:lstStyle>
                    <a:p>
                      <a:pPr marL="173038" indent="-173038" latinLnBrk="0">
                        <a:buAutoNum type="arabicParenBoth"/>
                      </a:pPr>
                      <a:endParaRPr lang="en-US" sz="800" kern="1200" dirty="0" smtClean="0">
                        <a:ea typeface="+mn-ea"/>
                        <a:cs typeface="+mn-cs"/>
                      </a:endParaRPr>
                    </a:p>
                  </a:txBody>
                  <a:tcPr marL="45720" marR="45720" marT="27432" marB="27432" anchor="b"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>
                      <a:extLst/>
                    </a:lstStyle>
                    <a:p>
                      <a:pPr algn="r" fontAlgn="b"/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9525" marR="9525" marT="9525" anchor="b"/>
                </a:tc>
                <a:tc hMerge="1">
                  <a:txBody>
                    <a:bodyPr/>
                    <a:lstStyle>
                      <a:extLst/>
                    </a:lstStyle>
                    <a:p>
                      <a:pPr algn="r" fontAlgn="b"/>
                      <a:endParaRPr lang="en-US" sz="900" b="0" i="0" u="none" strike="noStrike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9525" marR="9525" marT="9525" anchor="b"/>
                </a:tc>
                <a:tc hMerge="1">
                  <a:txBody>
                    <a:bodyPr/>
                    <a:lstStyle>
                      <a:extLst/>
                    </a:lstStyle>
                    <a:p>
                      <a:pPr algn="r" fontAlgn="b"/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9525" marR="9525" marT="9525" anchor="b"/>
                </a:tc>
                <a:tc hMerge="1">
                  <a:txBody>
                    <a:bodyPr/>
                    <a:lstStyle>
                      <a:extLst/>
                    </a:lstStyle>
                    <a:p>
                      <a:pPr algn="r" fontAlgn="b"/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9525" marR="9525" marT="9525" anchor="b"/>
                </a:tc>
                <a:tc hMerge="1">
                  <a:txBody>
                    <a:bodyPr/>
                    <a:lstStyle>
                      <a:extLst/>
                    </a:lstStyle>
                    <a:p>
                      <a:pPr algn="r" fontAlgn="b"/>
                      <a:endParaRPr lang="en-US" sz="9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9525" marR="9525" marT="9525" anchor="b"/>
                </a:tc>
              </a:tr>
            </a:tbl>
          </a:graphicData>
        </a:graphic>
      </p:graphicFrame>
      <p:sp>
        <p:nvSpPr>
          <p:cNvPr id="9" name="Rectangle 9"/>
          <p:cNvSpPr>
            <a:spLocks noGrp="1"/>
          </p:cNvSpPr>
          <p:nvPr>
            <p:ph type="body" sz="quarter" idx="19"/>
          </p:nvPr>
        </p:nvSpPr>
        <p:spPr>
          <a:xfrm>
            <a:off x="304800" y="381000"/>
            <a:ext cx="3962400" cy="228600"/>
          </a:xfrm>
        </p:spPr>
        <p:txBody>
          <a:bodyPr>
            <a:normAutofit fontScale="92500" lnSpcReduction="10000"/>
          </a:bodyPr>
          <a:lstStyle>
            <a:extLst/>
          </a:lstStyle>
          <a:p>
            <a:r>
              <a:rPr lang="en-US" dirty="0" smtClean="0"/>
              <a:t>Latest Figures</a:t>
            </a:r>
            <a:endParaRPr lang="en-US" dirty="0"/>
          </a:p>
        </p:txBody>
      </p:sp>
      <p:graphicFrame>
        <p:nvGraphicFramePr>
          <p:cNvPr id="15" name="Content Placeholder 14"/>
          <p:cNvGraphicFramePr>
            <a:graphicFrameLocks noGrp="1"/>
          </p:cNvGraphicFramePr>
          <p:nvPr>
            <p:ph sz="quarter" idx="20"/>
            <p:extLst>
              <p:ext uri="{D42A27DB-BD31-4B8C-83A1-F6EECF244321}">
                <p14:modId xmlns:p14="http://schemas.microsoft.com/office/powerpoint/2010/main" val="548728311"/>
              </p:ext>
            </p:extLst>
          </p:nvPr>
        </p:nvGraphicFramePr>
        <p:xfrm>
          <a:off x="304800" y="609029"/>
          <a:ext cx="3962400" cy="2896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3886200"/>
            <a:ext cx="4800600" cy="254362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2040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ctr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A Bright Future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76200"/>
            <a:ext cx="2899737" cy="43434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20400000" lon="1800000" rev="1860000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5351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0"/>
          <p:cNvSpPr/>
          <p:nvPr/>
        </p:nvSpPr>
        <p:spPr>
          <a:xfrm>
            <a:off x="8610600" y="0"/>
            <a:ext cx="533400" cy="68580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5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r>
              <a:rPr lang="en-US"/>
              <a:t>Market Summary Analysis</a:t>
            </a:r>
          </a:p>
        </p:txBody>
      </p:sp>
      <p:sp>
        <p:nvSpPr>
          <p:cNvPr id="21" name="Rectangle 10"/>
          <p:cNvSpPr/>
          <p:nvPr/>
        </p:nvSpPr>
        <p:spPr>
          <a:xfrm>
            <a:off x="0" y="0"/>
            <a:ext cx="76200" cy="6858000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6" name="Rectangle 3"/>
          <p:cNvSpPr>
            <a:spLocks noGrp="1"/>
          </p:cNvSpPr>
          <p:nvPr>
            <p:ph type="body" sz="quarter" idx="16"/>
          </p:nvPr>
        </p:nvSpPr>
        <p:spPr>
          <a:xfrm>
            <a:off x="4419600" y="381000"/>
            <a:ext cx="3962400" cy="228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extLst/>
          </a:lstStyle>
          <a:p>
            <a:r>
              <a:rPr lang="en-US" dirty="0" smtClean="0"/>
              <a:t>Market Distribution</a:t>
            </a:r>
            <a:endParaRPr lang="en-US" dirty="0"/>
          </a:p>
        </p:txBody>
      </p:sp>
      <p:sp>
        <p:nvSpPr>
          <p:cNvPr id="30" name="Rectangle 5"/>
          <p:cNvSpPr>
            <a:spLocks noGrp="1"/>
          </p:cNvSpPr>
          <p:nvPr>
            <p:ph type="body" sz="quarter" idx="13"/>
          </p:nvPr>
        </p:nvSpPr>
        <p:spPr>
          <a:xfrm>
            <a:off x="304800" y="381000"/>
            <a:ext cx="3965575" cy="228600"/>
          </a:xfrm>
        </p:spPr>
        <p:txBody>
          <a:bodyPr>
            <a:normAutofit fontScale="92500" lnSpcReduction="10000"/>
          </a:bodyPr>
          <a:lstStyle>
            <a:extLst/>
          </a:lstStyle>
          <a:p>
            <a:r>
              <a:rPr lang="en-US" dirty="0" smtClean="0"/>
              <a:t>Sales Projections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sz="quarter" idx="19"/>
          </p:nvPr>
        </p:nvSpPr>
        <p:spPr>
          <a:xfrm>
            <a:off x="4416425" y="3548063"/>
            <a:ext cx="3965575" cy="2706687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en-US" dirty="0" smtClean="0"/>
              <a:t>Our perennial 3</a:t>
            </a:r>
            <a:r>
              <a:rPr lang="en-US" baseline="30000" dirty="0" smtClean="0"/>
              <a:t>rd</a:t>
            </a:r>
            <a:r>
              <a:rPr lang="en-US" dirty="0" smtClean="0"/>
              <a:t> Quarter boost was larger than expected contributing to an exceptionally strong year. Sales for all locations looks fairly steady.  </a:t>
            </a:r>
          </a:p>
          <a:p>
            <a:endParaRPr lang="en-US" dirty="0" smtClean="0"/>
          </a:p>
          <a:p>
            <a:r>
              <a:rPr lang="en-US" dirty="0" smtClean="0"/>
              <a:t>Our new store opened this year. We expect to see substantial revenue contribution from this location over the next two years. </a:t>
            </a:r>
          </a:p>
          <a:p>
            <a:endParaRPr lang="en-US" dirty="0" smtClean="0"/>
          </a:p>
        </p:txBody>
      </p:sp>
      <p:sp>
        <p:nvSpPr>
          <p:cNvPr id="23" name="Rectangle 60"/>
          <p:cNvSpPr>
            <a:spLocks noGrp="1"/>
          </p:cNvSpPr>
          <p:nvPr>
            <p:ph type="body" sz="quarter" idx="18"/>
          </p:nvPr>
        </p:nvSpPr>
        <p:spPr>
          <a:xfrm>
            <a:off x="4416425" y="3319463"/>
            <a:ext cx="3965575" cy="228600"/>
          </a:xfrm>
        </p:spPr>
        <p:txBody>
          <a:bodyPr>
            <a:normAutofit fontScale="92500" lnSpcReduction="10000"/>
          </a:bodyPr>
          <a:lstStyle>
            <a:extLst/>
          </a:lstStyle>
          <a:p>
            <a:r>
              <a:rPr lang="en-US" dirty="0" smtClean="0"/>
              <a:t>Financial Summary</a:t>
            </a:r>
            <a:endParaRPr lang="en-US" dirty="0"/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sz="quarter" idx="17"/>
            <p:extLst>
              <p:ext uri="{D42A27DB-BD31-4B8C-83A1-F6EECF244321}">
                <p14:modId xmlns:p14="http://schemas.microsoft.com/office/powerpoint/2010/main" val="304546437"/>
              </p:ext>
            </p:extLst>
          </p:nvPr>
        </p:nvGraphicFramePr>
        <p:xfrm>
          <a:off x="4419600" y="609600"/>
          <a:ext cx="3962400" cy="2706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2195742687"/>
              </p:ext>
            </p:extLst>
          </p:nvPr>
        </p:nvGraphicFramePr>
        <p:xfrm>
          <a:off x="304800" y="609600"/>
          <a:ext cx="39624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r>
              <a:rPr lang="en-US" dirty="0" smtClean="0"/>
              <a:t>Business Summary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10000"/>
          </a:bodyPr>
          <a:lstStyle>
            <a:extLst/>
          </a:lstStyle>
          <a:p>
            <a:r>
              <a:rPr lang="en-US" dirty="0" smtClean="0"/>
              <a:t>Business Process Model</a:t>
            </a:r>
            <a:endParaRPr lang="en-US" dirty="0"/>
          </a:p>
        </p:txBody>
      </p:sp>
      <p:sp>
        <p:nvSpPr>
          <p:cNvPr id="9" name="Rectangle 9"/>
          <p:cNvSpPr>
            <a:spLocks noGrp="1"/>
          </p:cNvSpPr>
          <p:nvPr>
            <p:ph type="body" sz="quarter" idx="20"/>
          </p:nvPr>
        </p:nvSpPr>
        <p:spPr>
          <a:xfrm>
            <a:off x="4416425" y="3319463"/>
            <a:ext cx="3965575" cy="228600"/>
          </a:xfrm>
        </p:spPr>
        <p:txBody>
          <a:bodyPr>
            <a:normAutofit fontScale="92500" lnSpcReduction="10000"/>
          </a:bodyPr>
          <a:lstStyle>
            <a:extLst/>
          </a:lstStyle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10" name="Rectangle 10"/>
          <p:cNvSpPr>
            <a:spLocks noGrp="1"/>
          </p:cNvSpPr>
          <p:nvPr>
            <p:ph sz="quarter" idx="21"/>
          </p:nvPr>
        </p:nvSpPr>
        <p:spPr>
          <a:xfrm>
            <a:off x="4416425" y="3548063"/>
            <a:ext cx="3965575" cy="2706687"/>
          </a:xfrm>
        </p:spPr>
        <p:txBody>
          <a:bodyPr/>
          <a:lstStyle>
            <a:extLst/>
          </a:lstStyle>
          <a:p>
            <a:r>
              <a:rPr lang="en-US" dirty="0" smtClean="0"/>
              <a:t>This has been a pivotal year for the company in terms of growth. The new location is experiencing tremendous success, and same-store sales growth has topped 7% for all locations.</a:t>
            </a:r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11" name="Diagram 11"/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2625882767"/>
              </p:ext>
            </p:extLst>
          </p:nvPr>
        </p:nvGraphicFramePr>
        <p:xfrm>
          <a:off x="4419600" y="685800"/>
          <a:ext cx="3962400" cy="255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086678"/>
            <a:ext cx="3352800" cy="419202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2040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tchbook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228</Words>
  <Application>Microsoft Office PowerPoint</Application>
  <PresentationFormat>On-screen Show (4:3)</PresentationFormat>
  <Paragraphs>91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Pitchbook</vt:lpstr>
      <vt:lpstr>A sound investment</vt:lpstr>
      <vt:lpstr>Stable History</vt:lpstr>
      <vt:lpstr>Financial History</vt:lpstr>
      <vt:lpstr>A Bright Future</vt:lpstr>
      <vt:lpstr>Market Summary Analysis</vt:lpstr>
      <vt:lpstr>Business 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2012-08-30T20:11:36Z</dcterms:created>
  <dcterms:modified xsi:type="dcterms:W3CDTF">2015-05-01T21:25:26Z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