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9" r:id="rId2"/>
    <p:sldId id="290" r:id="rId3"/>
    <p:sldId id="261" r:id="rId4"/>
    <p:sldId id="288" r:id="rId5"/>
    <p:sldId id="289" r:id="rId6"/>
    <p:sldId id="291" r:id="rId7"/>
    <p:sldId id="292" r:id="rId8"/>
    <p:sldId id="293" r:id="rId9"/>
    <p:sldId id="294" r:id="rId10"/>
    <p:sldId id="295" r:id="rId11"/>
    <p:sldId id="27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4" autoAdjust="0"/>
    <p:restoredTop sz="83977" autoAdjust="0"/>
  </p:normalViewPr>
  <p:slideViewPr>
    <p:cSldViewPr>
      <p:cViewPr varScale="1">
        <p:scale>
          <a:sx n="74" d="100"/>
          <a:sy n="74" d="100"/>
        </p:scale>
        <p:origin x="-179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6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EADD9-F67D-41F5-BA4C-3C84956E7F46}" type="doc">
      <dgm:prSet loTypeId="urn:microsoft.com/office/officeart/2005/8/layout/vList5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4EE5CD8-078F-4590-BF9C-A341A294A016}">
      <dgm:prSet phldrT="[Text]" custT="1"/>
      <dgm:spPr/>
      <dgm:t>
        <a:bodyPr/>
        <a:lstStyle/>
        <a:p>
          <a:r>
            <a:rPr lang="en-US" sz="4400" smtClean="0"/>
            <a:t>1</a:t>
          </a:r>
          <a:endParaRPr lang="en-US" sz="4400" dirty="0"/>
        </a:p>
      </dgm:t>
    </dgm:pt>
    <dgm:pt modelId="{BB568D76-3363-43D3-B00C-3359A643216C}" type="parTrans" cxnId="{F40F9561-0D4C-44CF-91EF-A92B1DBDE44B}">
      <dgm:prSet/>
      <dgm:spPr/>
      <dgm:t>
        <a:bodyPr/>
        <a:lstStyle/>
        <a:p>
          <a:endParaRPr lang="en-US" sz="3200"/>
        </a:p>
      </dgm:t>
    </dgm:pt>
    <dgm:pt modelId="{CF9FB981-E6ED-4440-AC98-4E4E2ABA2C55}" type="sibTrans" cxnId="{F40F9561-0D4C-44CF-91EF-A92B1DBDE44B}">
      <dgm:prSet/>
      <dgm:spPr/>
      <dgm:t>
        <a:bodyPr/>
        <a:lstStyle/>
        <a:p>
          <a:endParaRPr lang="en-US" sz="3200"/>
        </a:p>
      </dgm:t>
    </dgm:pt>
    <dgm:pt modelId="{AA046201-5C4D-445E-BF0B-5C6D2B0A1945}">
      <dgm:prSet phldrT="[Text]" custT="1"/>
      <dgm:spPr/>
      <dgm:t>
        <a:bodyPr/>
        <a:lstStyle/>
        <a:p>
          <a:r>
            <a:rPr lang="en-US" sz="4400" smtClean="0"/>
            <a:t>2</a:t>
          </a:r>
          <a:endParaRPr lang="en-US" sz="4400" dirty="0"/>
        </a:p>
      </dgm:t>
    </dgm:pt>
    <dgm:pt modelId="{FE92FC33-5E0F-4302-9E80-A69E8ACDDE56}" type="parTrans" cxnId="{B8AF1086-D7BE-446F-9133-738B599E9A7D}">
      <dgm:prSet/>
      <dgm:spPr/>
      <dgm:t>
        <a:bodyPr/>
        <a:lstStyle/>
        <a:p>
          <a:endParaRPr lang="en-US" sz="3200"/>
        </a:p>
      </dgm:t>
    </dgm:pt>
    <dgm:pt modelId="{40767EFF-7D52-4469-ACEE-7D28E67337E2}" type="sibTrans" cxnId="{B8AF1086-D7BE-446F-9133-738B599E9A7D}">
      <dgm:prSet/>
      <dgm:spPr/>
      <dgm:t>
        <a:bodyPr/>
        <a:lstStyle/>
        <a:p>
          <a:endParaRPr lang="en-US" sz="3200"/>
        </a:p>
      </dgm:t>
    </dgm:pt>
    <dgm:pt modelId="{C59269D0-92A5-481C-BA64-727AFB0DD545}">
      <dgm:prSet phldrT="[Text]" custT="1"/>
      <dgm:spPr/>
      <dgm:t>
        <a:bodyPr/>
        <a:lstStyle/>
        <a:p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My Experience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2CC84D-092F-422A-AA24-A4619DBBB7BE}" type="parTrans" cxnId="{9071FB3B-D26B-4384-BD1A-80C12C62D02C}">
      <dgm:prSet/>
      <dgm:spPr/>
      <dgm:t>
        <a:bodyPr/>
        <a:lstStyle/>
        <a:p>
          <a:endParaRPr lang="en-US" sz="3200"/>
        </a:p>
      </dgm:t>
    </dgm:pt>
    <dgm:pt modelId="{266DE8E8-1339-41C4-B9A7-6148496C7FA9}" type="sibTrans" cxnId="{9071FB3B-D26B-4384-BD1A-80C12C62D02C}">
      <dgm:prSet/>
      <dgm:spPr/>
      <dgm:t>
        <a:bodyPr/>
        <a:lstStyle/>
        <a:p>
          <a:endParaRPr lang="en-US" sz="3200"/>
        </a:p>
      </dgm:t>
    </dgm:pt>
    <dgm:pt modelId="{D1776C8F-2B10-4075-8DF7-7F65AB725ED5}">
      <dgm:prSet phldrT="[Text]" custT="1"/>
      <dgm:spPr/>
      <dgm:t>
        <a:bodyPr/>
        <a:lstStyle/>
        <a:p>
          <a:r>
            <a:rPr lang="en-US" sz="4400" smtClean="0"/>
            <a:t>3</a:t>
          </a:r>
          <a:endParaRPr lang="en-US" sz="4400" dirty="0"/>
        </a:p>
      </dgm:t>
    </dgm:pt>
    <dgm:pt modelId="{7291E740-3E17-41B3-99D3-1D67AE37CC3F}" type="parTrans" cxnId="{7077B78D-FCDC-4519-8416-DC357ACD5043}">
      <dgm:prSet/>
      <dgm:spPr/>
      <dgm:t>
        <a:bodyPr/>
        <a:lstStyle/>
        <a:p>
          <a:endParaRPr lang="en-US" sz="3200"/>
        </a:p>
      </dgm:t>
    </dgm:pt>
    <dgm:pt modelId="{88B75C29-8054-417D-BCE3-878A55118F6D}" type="sibTrans" cxnId="{7077B78D-FCDC-4519-8416-DC357ACD5043}">
      <dgm:prSet/>
      <dgm:spPr/>
      <dgm:t>
        <a:bodyPr/>
        <a:lstStyle/>
        <a:p>
          <a:endParaRPr lang="en-US" sz="3200"/>
        </a:p>
      </dgm:t>
    </dgm:pt>
    <dgm:pt modelId="{6BE4E373-0656-4EDC-821E-BE09C952B1F6}">
      <dgm:prSet phldrT="[Text]" custT="1"/>
      <dgm:spPr/>
      <dgm:t>
        <a:bodyPr/>
        <a:lstStyle/>
        <a:p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Questions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4218063-BF94-4304-99BD-B3F7BA4D3C8F}" type="parTrans" cxnId="{119690D4-400B-468B-8BA0-5C9C9E2AFEAF}">
      <dgm:prSet/>
      <dgm:spPr/>
      <dgm:t>
        <a:bodyPr/>
        <a:lstStyle/>
        <a:p>
          <a:endParaRPr lang="en-US" sz="3200"/>
        </a:p>
      </dgm:t>
    </dgm:pt>
    <dgm:pt modelId="{E17B9BF1-2948-497F-8EC7-3BF734D839DB}" type="sibTrans" cxnId="{119690D4-400B-468B-8BA0-5C9C9E2AFEAF}">
      <dgm:prSet/>
      <dgm:spPr/>
      <dgm:t>
        <a:bodyPr/>
        <a:lstStyle/>
        <a:p>
          <a:endParaRPr lang="en-US" sz="3200"/>
        </a:p>
      </dgm:t>
    </dgm:pt>
    <dgm:pt modelId="{1E4D3931-0DBD-4211-A24A-6AF364284B1E}">
      <dgm:prSet phldrT="[Text]" custT="1"/>
      <dgm:spPr/>
      <dgm:t>
        <a:bodyPr/>
        <a:lstStyle/>
        <a:p>
          <a:pPr marL="280988" indent="-280988"/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My Qualifications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DAA3D9-7C63-4729-85B0-64C8AF644EEF}" type="sibTrans" cxnId="{63E4D827-0083-4625-9FD6-043D8D32091E}">
      <dgm:prSet/>
      <dgm:spPr/>
      <dgm:t>
        <a:bodyPr/>
        <a:lstStyle/>
        <a:p>
          <a:endParaRPr lang="en-US" sz="3200"/>
        </a:p>
      </dgm:t>
    </dgm:pt>
    <dgm:pt modelId="{FC93695B-FD0E-4353-B1FD-4328F4386DEC}" type="parTrans" cxnId="{63E4D827-0083-4625-9FD6-043D8D32091E}">
      <dgm:prSet/>
      <dgm:spPr/>
      <dgm:t>
        <a:bodyPr/>
        <a:lstStyle/>
        <a:p>
          <a:endParaRPr lang="en-US" sz="3200"/>
        </a:p>
      </dgm:t>
    </dgm:pt>
    <dgm:pt modelId="{AAE7A1E6-6847-453D-B55B-8A82BF138C1D}" type="pres">
      <dgm:prSet presAssocID="{F6FEADD9-F67D-41F5-BA4C-3C84956E7F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4407577-18A2-46E0-8805-2838042EB67A}" type="pres">
      <dgm:prSet presAssocID="{74EE5CD8-078F-4590-BF9C-A341A294A016}" presName="linNode" presStyleCnt="0"/>
      <dgm:spPr/>
      <dgm:t>
        <a:bodyPr/>
        <a:lstStyle/>
        <a:p>
          <a:endParaRPr lang="en-US"/>
        </a:p>
      </dgm:t>
    </dgm:pt>
    <dgm:pt modelId="{7E429971-BC57-430F-BB25-C0574E5E39E3}" type="pres">
      <dgm:prSet presAssocID="{74EE5CD8-078F-4590-BF9C-A341A294A016}" presName="parentText" presStyleLbl="node1" presStyleIdx="0" presStyleCnt="3" custLinFactNeighborY="-15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D54B1729-BC98-42C1-9C6C-D65DCBA4358F}" type="pres">
      <dgm:prSet presAssocID="{74EE5CD8-078F-4590-BF9C-A341A294A016}" presName="descendantText" presStyleLbl="alignAccFollowNode1" presStyleIdx="0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B8574CC-D4F2-4555-AEE3-F4EE58B11D03}" type="pres">
      <dgm:prSet presAssocID="{CF9FB981-E6ED-4440-AC98-4E4E2ABA2C55}" presName="sp" presStyleCnt="0"/>
      <dgm:spPr/>
      <dgm:t>
        <a:bodyPr/>
        <a:lstStyle/>
        <a:p>
          <a:endParaRPr lang="en-US"/>
        </a:p>
      </dgm:t>
    </dgm:pt>
    <dgm:pt modelId="{85B8F607-FDD8-476A-ADBE-E1250824F294}" type="pres">
      <dgm:prSet presAssocID="{AA046201-5C4D-445E-BF0B-5C6D2B0A1945}" presName="linNode" presStyleCnt="0"/>
      <dgm:spPr/>
      <dgm:t>
        <a:bodyPr/>
        <a:lstStyle/>
        <a:p>
          <a:endParaRPr lang="en-US"/>
        </a:p>
      </dgm:t>
    </dgm:pt>
    <dgm:pt modelId="{C04276DC-EE64-470A-B8BC-09067B8045FA}" type="pres">
      <dgm:prSet presAssocID="{AA046201-5C4D-445E-BF0B-5C6D2B0A1945}" presName="parentText" presStyleLbl="node1" presStyleIdx="1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B37A5355-225B-4C6F-AED7-6C620F99EECC}" type="pres">
      <dgm:prSet presAssocID="{AA046201-5C4D-445E-BF0B-5C6D2B0A1945}" presName="descendantText" presStyleLbl="alignAccFollowNode1" presStyleIdx="1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5ACAA866-A8A8-4183-97B5-CEEAB1525C60}" type="pres">
      <dgm:prSet presAssocID="{40767EFF-7D52-4469-ACEE-7D28E67337E2}" presName="sp" presStyleCnt="0"/>
      <dgm:spPr/>
      <dgm:t>
        <a:bodyPr/>
        <a:lstStyle/>
        <a:p>
          <a:endParaRPr lang="en-US"/>
        </a:p>
      </dgm:t>
    </dgm:pt>
    <dgm:pt modelId="{477213BE-9E91-4950-8451-7F60796F47F4}" type="pres">
      <dgm:prSet presAssocID="{D1776C8F-2B10-4075-8DF7-7F65AB725ED5}" presName="linNode" presStyleCnt="0"/>
      <dgm:spPr/>
      <dgm:t>
        <a:bodyPr/>
        <a:lstStyle/>
        <a:p>
          <a:endParaRPr lang="en-US"/>
        </a:p>
      </dgm:t>
    </dgm:pt>
    <dgm:pt modelId="{F5034101-5B7D-4FE7-B47A-5A48CF39606B}" type="pres">
      <dgm:prSet presAssocID="{D1776C8F-2B10-4075-8DF7-7F65AB725ED5}" presName="parentText" presStyleLbl="node1" presStyleIdx="2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7C3E6FD-D83F-4BDA-907E-B5EE041DA931}" type="pres">
      <dgm:prSet presAssocID="{D1776C8F-2B10-4075-8DF7-7F65AB725ED5}" presName="descendantText" presStyleLbl="alignAccFollowNode1" presStyleIdx="2" presStyleCnt="3" custScaleX="2596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7077B78D-FCDC-4519-8416-DC357ACD5043}" srcId="{F6FEADD9-F67D-41F5-BA4C-3C84956E7F46}" destId="{D1776C8F-2B10-4075-8DF7-7F65AB725ED5}" srcOrd="2" destOrd="0" parTransId="{7291E740-3E17-41B3-99D3-1D67AE37CC3F}" sibTransId="{88B75C29-8054-417D-BCE3-878A55118F6D}"/>
    <dgm:cxn modelId="{119690D4-400B-468B-8BA0-5C9C9E2AFEAF}" srcId="{D1776C8F-2B10-4075-8DF7-7F65AB725ED5}" destId="{6BE4E373-0656-4EDC-821E-BE09C952B1F6}" srcOrd="0" destOrd="0" parTransId="{34218063-BF94-4304-99BD-B3F7BA4D3C8F}" sibTransId="{E17B9BF1-2948-497F-8EC7-3BF734D839DB}"/>
    <dgm:cxn modelId="{541957ED-B65C-4A34-9F95-8CD98982493E}" type="presOf" srcId="{6BE4E373-0656-4EDC-821E-BE09C952B1F6}" destId="{C7C3E6FD-D83F-4BDA-907E-B5EE041DA931}" srcOrd="0" destOrd="0" presId="urn:microsoft.com/office/officeart/2005/8/layout/vList5"/>
    <dgm:cxn modelId="{992015F6-A828-4FBB-BD98-03DBABC5B92B}" type="presOf" srcId="{74EE5CD8-078F-4590-BF9C-A341A294A016}" destId="{7E429971-BC57-430F-BB25-C0574E5E39E3}" srcOrd="0" destOrd="0" presId="urn:microsoft.com/office/officeart/2005/8/layout/vList5"/>
    <dgm:cxn modelId="{E605103A-4B53-46B0-BE48-30156B0D7DD8}" type="presOf" srcId="{F6FEADD9-F67D-41F5-BA4C-3C84956E7F46}" destId="{AAE7A1E6-6847-453D-B55B-8A82BF138C1D}" srcOrd="0" destOrd="0" presId="urn:microsoft.com/office/officeart/2005/8/layout/vList5"/>
    <dgm:cxn modelId="{F40F9561-0D4C-44CF-91EF-A92B1DBDE44B}" srcId="{F6FEADD9-F67D-41F5-BA4C-3C84956E7F46}" destId="{74EE5CD8-078F-4590-BF9C-A341A294A016}" srcOrd="0" destOrd="0" parTransId="{BB568D76-3363-43D3-B00C-3359A643216C}" sibTransId="{CF9FB981-E6ED-4440-AC98-4E4E2ABA2C55}"/>
    <dgm:cxn modelId="{9071FB3B-D26B-4384-BD1A-80C12C62D02C}" srcId="{AA046201-5C4D-445E-BF0B-5C6D2B0A1945}" destId="{C59269D0-92A5-481C-BA64-727AFB0DD545}" srcOrd="0" destOrd="0" parTransId="{312CC84D-092F-422A-AA24-A4619DBBB7BE}" sibTransId="{266DE8E8-1339-41C4-B9A7-6148496C7FA9}"/>
    <dgm:cxn modelId="{B8AF1086-D7BE-446F-9133-738B599E9A7D}" srcId="{F6FEADD9-F67D-41F5-BA4C-3C84956E7F46}" destId="{AA046201-5C4D-445E-BF0B-5C6D2B0A1945}" srcOrd="1" destOrd="0" parTransId="{FE92FC33-5E0F-4302-9E80-A69E8ACDDE56}" sibTransId="{40767EFF-7D52-4469-ACEE-7D28E67337E2}"/>
    <dgm:cxn modelId="{E4D959FB-BC7A-4862-813D-85E8454BA05C}" type="presOf" srcId="{D1776C8F-2B10-4075-8DF7-7F65AB725ED5}" destId="{F5034101-5B7D-4FE7-B47A-5A48CF39606B}" srcOrd="0" destOrd="0" presId="urn:microsoft.com/office/officeart/2005/8/layout/vList5"/>
    <dgm:cxn modelId="{9768B006-F582-47E1-9A6E-43EF6D809450}" type="presOf" srcId="{1E4D3931-0DBD-4211-A24A-6AF364284B1E}" destId="{D54B1729-BC98-42C1-9C6C-D65DCBA4358F}" srcOrd="0" destOrd="0" presId="urn:microsoft.com/office/officeart/2005/8/layout/vList5"/>
    <dgm:cxn modelId="{0FA4D4AA-EB77-49FF-AE0C-1E7DBF205131}" type="presOf" srcId="{AA046201-5C4D-445E-BF0B-5C6D2B0A1945}" destId="{C04276DC-EE64-470A-B8BC-09067B8045FA}" srcOrd="0" destOrd="0" presId="urn:microsoft.com/office/officeart/2005/8/layout/vList5"/>
    <dgm:cxn modelId="{63E4D827-0083-4625-9FD6-043D8D32091E}" srcId="{74EE5CD8-078F-4590-BF9C-A341A294A016}" destId="{1E4D3931-0DBD-4211-A24A-6AF364284B1E}" srcOrd="0" destOrd="0" parTransId="{FC93695B-FD0E-4353-B1FD-4328F4386DEC}" sibTransId="{CADAA3D9-7C63-4729-85B0-64C8AF644EEF}"/>
    <dgm:cxn modelId="{339B0D3A-0F72-42DE-872E-8BC00022AD99}" type="presOf" srcId="{C59269D0-92A5-481C-BA64-727AFB0DD545}" destId="{B37A5355-225B-4C6F-AED7-6C620F99EECC}" srcOrd="0" destOrd="0" presId="urn:microsoft.com/office/officeart/2005/8/layout/vList5"/>
    <dgm:cxn modelId="{F4FDE293-AD61-4512-A99F-EFED7113C629}" type="presParOf" srcId="{AAE7A1E6-6847-453D-B55B-8A82BF138C1D}" destId="{C4407577-18A2-46E0-8805-2838042EB67A}" srcOrd="0" destOrd="0" presId="urn:microsoft.com/office/officeart/2005/8/layout/vList5"/>
    <dgm:cxn modelId="{4E91714A-E01C-4A04-A029-977FC595FE57}" type="presParOf" srcId="{C4407577-18A2-46E0-8805-2838042EB67A}" destId="{7E429971-BC57-430F-BB25-C0574E5E39E3}" srcOrd="0" destOrd="0" presId="urn:microsoft.com/office/officeart/2005/8/layout/vList5"/>
    <dgm:cxn modelId="{04A1C524-7472-4F5C-97B9-F707E434F89F}" type="presParOf" srcId="{C4407577-18A2-46E0-8805-2838042EB67A}" destId="{D54B1729-BC98-42C1-9C6C-D65DCBA4358F}" srcOrd="1" destOrd="0" presId="urn:microsoft.com/office/officeart/2005/8/layout/vList5"/>
    <dgm:cxn modelId="{957FC5E6-6CF2-4768-8EA2-26D363865874}" type="presParOf" srcId="{AAE7A1E6-6847-453D-B55B-8A82BF138C1D}" destId="{AB8574CC-D4F2-4555-AEE3-F4EE58B11D03}" srcOrd="1" destOrd="0" presId="urn:microsoft.com/office/officeart/2005/8/layout/vList5"/>
    <dgm:cxn modelId="{0E23D88C-86F2-48DD-A35C-904505B0E1D6}" type="presParOf" srcId="{AAE7A1E6-6847-453D-B55B-8A82BF138C1D}" destId="{85B8F607-FDD8-476A-ADBE-E1250824F294}" srcOrd="2" destOrd="0" presId="urn:microsoft.com/office/officeart/2005/8/layout/vList5"/>
    <dgm:cxn modelId="{11629BB4-A207-4D34-A448-BF531635E60C}" type="presParOf" srcId="{85B8F607-FDD8-476A-ADBE-E1250824F294}" destId="{C04276DC-EE64-470A-B8BC-09067B8045FA}" srcOrd="0" destOrd="0" presId="urn:microsoft.com/office/officeart/2005/8/layout/vList5"/>
    <dgm:cxn modelId="{14D7885A-3D15-407E-B58F-FEB1960EA903}" type="presParOf" srcId="{85B8F607-FDD8-476A-ADBE-E1250824F294}" destId="{B37A5355-225B-4C6F-AED7-6C620F99EECC}" srcOrd="1" destOrd="0" presId="urn:microsoft.com/office/officeart/2005/8/layout/vList5"/>
    <dgm:cxn modelId="{62A5748A-F069-4D7F-B858-9893AD39FEAF}" type="presParOf" srcId="{AAE7A1E6-6847-453D-B55B-8A82BF138C1D}" destId="{5ACAA866-A8A8-4183-97B5-CEEAB1525C60}" srcOrd="3" destOrd="0" presId="urn:microsoft.com/office/officeart/2005/8/layout/vList5"/>
    <dgm:cxn modelId="{B57686CC-2605-46DD-A664-FE514F60111C}" type="presParOf" srcId="{AAE7A1E6-6847-453D-B55B-8A82BF138C1D}" destId="{477213BE-9E91-4950-8451-7F60796F47F4}" srcOrd="4" destOrd="0" presId="urn:microsoft.com/office/officeart/2005/8/layout/vList5"/>
    <dgm:cxn modelId="{7913E173-553B-4E85-AFBF-06A5FA81D2C6}" type="presParOf" srcId="{477213BE-9E91-4950-8451-7F60796F47F4}" destId="{F5034101-5B7D-4FE7-B47A-5A48CF39606B}" srcOrd="0" destOrd="0" presId="urn:microsoft.com/office/officeart/2005/8/layout/vList5"/>
    <dgm:cxn modelId="{9D148B74-A87C-4FB8-BA15-8DE5F34E21FC}" type="presParOf" srcId="{477213BE-9E91-4950-8451-7F60796F47F4}" destId="{C7C3E6FD-D83F-4BDA-907E-B5EE041DA93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B1729-BC98-42C1-9C6C-D65DCBA4358F}">
      <dsp:nvSpPr>
        <dsp:cNvPr id="0" name=""/>
        <dsp:cNvSpPr/>
      </dsp:nvSpPr>
      <dsp:spPr>
        <a:xfrm rot="5400000">
          <a:off x="3066871" y="-1848315"/>
          <a:ext cx="1047750" cy="50102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0988" lvl="1" indent="-280988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My Qualifications</a:t>
          </a:r>
          <a:endParaRPr lang="en-US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085603" y="132953"/>
        <a:ext cx="5010287" cy="1047750"/>
      </dsp:txXfrm>
    </dsp:sp>
    <dsp:sp modelId="{7E429971-BC57-430F-BB25-C0574E5E39E3}">
      <dsp:nvSpPr>
        <dsp:cNvPr id="0" name=""/>
        <dsp:cNvSpPr/>
      </dsp:nvSpPr>
      <dsp:spPr>
        <a:xfrm>
          <a:off x="109" y="0"/>
          <a:ext cx="1085492" cy="130968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smtClean="0"/>
            <a:t>1</a:t>
          </a:r>
          <a:endParaRPr lang="en-US" sz="4400" kern="1200" dirty="0"/>
        </a:p>
      </dsp:txBody>
      <dsp:txXfrm>
        <a:off x="53098" y="52989"/>
        <a:ext cx="979514" cy="1203709"/>
      </dsp:txXfrm>
    </dsp:sp>
    <dsp:sp modelId="{B37A5355-225B-4C6F-AED7-6C620F99EECC}">
      <dsp:nvSpPr>
        <dsp:cNvPr id="0" name=""/>
        <dsp:cNvSpPr/>
      </dsp:nvSpPr>
      <dsp:spPr>
        <a:xfrm rot="5400000">
          <a:off x="3066871" y="-473143"/>
          <a:ext cx="1047750" cy="5010287"/>
        </a:xfrm>
        <a:prstGeom prst="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My Experience</a:t>
          </a:r>
          <a:endParaRPr lang="en-US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085603" y="1508125"/>
        <a:ext cx="5010287" cy="1047750"/>
      </dsp:txXfrm>
    </dsp:sp>
    <dsp:sp modelId="{C04276DC-EE64-470A-B8BC-09067B8045FA}">
      <dsp:nvSpPr>
        <dsp:cNvPr id="0" name=""/>
        <dsp:cNvSpPr/>
      </dsp:nvSpPr>
      <dsp:spPr>
        <a:xfrm>
          <a:off x="109" y="1377156"/>
          <a:ext cx="1085492" cy="1309687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smtClean="0"/>
            <a:t>2</a:t>
          </a:r>
          <a:endParaRPr lang="en-US" sz="4400" kern="1200" dirty="0"/>
        </a:p>
      </dsp:txBody>
      <dsp:txXfrm>
        <a:off x="53098" y="1430145"/>
        <a:ext cx="979514" cy="1203709"/>
      </dsp:txXfrm>
    </dsp:sp>
    <dsp:sp modelId="{C7C3E6FD-D83F-4BDA-907E-B5EE041DA931}">
      <dsp:nvSpPr>
        <dsp:cNvPr id="0" name=""/>
        <dsp:cNvSpPr/>
      </dsp:nvSpPr>
      <dsp:spPr>
        <a:xfrm rot="5400000">
          <a:off x="3066871" y="902028"/>
          <a:ext cx="1047750" cy="5010287"/>
        </a:xfrm>
        <a:prstGeom prst="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Questions</a:t>
          </a:r>
          <a:endParaRPr lang="en-US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085603" y="2883296"/>
        <a:ext cx="5010287" cy="1047750"/>
      </dsp:txXfrm>
    </dsp:sp>
    <dsp:sp modelId="{F5034101-5B7D-4FE7-B47A-5A48CF39606B}">
      <dsp:nvSpPr>
        <dsp:cNvPr id="0" name=""/>
        <dsp:cNvSpPr/>
      </dsp:nvSpPr>
      <dsp:spPr>
        <a:xfrm>
          <a:off x="109" y="2752328"/>
          <a:ext cx="1085492" cy="1309687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smtClean="0"/>
            <a:t>3</a:t>
          </a:r>
          <a:endParaRPr lang="en-US" sz="4400" kern="1200" dirty="0"/>
        </a:p>
      </dsp:txBody>
      <dsp:txXfrm>
        <a:off x="53098" y="2805317"/>
        <a:ext cx="979514" cy="12037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73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58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3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</a:t>
            </a:r>
            <a:r>
              <a:rPr lang="en-US" b="1" dirty="0" smtClean="0"/>
              <a:t>Engineering Excellence</a:t>
            </a:r>
            <a:endParaRPr lang="en-US" dirty="0" smtClean="0"/>
          </a:p>
        </p:txBody>
      </p:sp>
      <p:sp>
        <p:nvSpPr>
          <p:cNvPr id="41987" name="Rectangle 25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/>
              <a:t>Microsoft Confidential</a:t>
            </a:r>
          </a:p>
        </p:txBody>
      </p:sp>
      <p:sp>
        <p:nvSpPr>
          <p:cNvPr id="41988" name="Rectangle 26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44A5F-6CE4-493C-A0D7-6834FF76660C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419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450850"/>
            <a:ext cx="4572000" cy="3429000"/>
          </a:xfrm>
          <a:ln/>
        </p:spPr>
      </p:sp>
      <p:sp>
        <p:nvSpPr>
          <p:cNvPr id="419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492" y="4130104"/>
            <a:ext cx="6261652" cy="4554823"/>
          </a:xfrm>
          <a:noFill/>
          <a:ln/>
        </p:spPr>
        <p:txBody>
          <a:bodyPr/>
          <a:lstStyle/>
          <a:p>
            <a:pPr>
              <a:buFontTx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610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649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pPr marL="228600" indent="-228600">
              <a:buFont typeface="+mj-lt"/>
              <a:buNone/>
            </a:pPr>
            <a:endParaRPr lang="en-US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3250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My Bio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 Introduction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Education</a:t>
            </a:r>
          </a:p>
          <a:p>
            <a:r>
              <a:rPr lang="en-US" dirty="0" smtClean="0"/>
              <a:t>Hands-on research and development experience</a:t>
            </a:r>
          </a:p>
          <a:p>
            <a:r>
              <a:rPr lang="en-US" dirty="0" smtClean="0"/>
              <a:t>Design team leadership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5359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Questions?</a:t>
            </a: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0" y="1066800"/>
            <a:ext cx="4317481" cy="47840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26670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Dexter Collingsworth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83765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My Skills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Foundational understanding of product structures and visual design</a:t>
            </a:r>
          </a:p>
          <a:p>
            <a:r>
              <a:rPr lang="en-US" dirty="0"/>
              <a:t>C, Matlab, C++, JAVA, LISP, Firmware Coding, Embedded Software Coding, Linux/Unix Coding</a:t>
            </a:r>
          </a:p>
          <a:p>
            <a:pPr lvl="0"/>
            <a:r>
              <a:rPr lang="en-US" dirty="0" smtClean="0"/>
              <a:t>Working </a:t>
            </a:r>
            <a:r>
              <a:rPr lang="en-US" dirty="0"/>
              <a:t>knowledge of product design environments, developing systems, and electrical engineering </a:t>
            </a:r>
            <a:r>
              <a:rPr lang="en-US" dirty="0" smtClean="0"/>
              <a:t>principles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Experience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6297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Qualifications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2305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Work Experience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Senior Research and Development Assistant RIT: </a:t>
            </a:r>
            <a:r>
              <a:rPr lang="en-US" dirty="0" smtClean="0"/>
              <a:t>2005-2015</a:t>
            </a:r>
            <a:endParaRPr lang="en-US" dirty="0" smtClean="0"/>
          </a:p>
          <a:p>
            <a:r>
              <a:rPr lang="en-US" dirty="0" smtClean="0"/>
              <a:t>Teacher’s Assistant                                          New Port University: 2002-2004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53775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My Education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M.S. Advanced Product Design: RIT</a:t>
            </a:r>
          </a:p>
          <a:p>
            <a:r>
              <a:rPr lang="en-US" dirty="0" smtClean="0"/>
              <a:t>B.S. Electrical Engineering: New Port University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3198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Projects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Led team of graduate students researching alternative fuel and propulsion systems</a:t>
            </a:r>
          </a:p>
          <a:p>
            <a:r>
              <a:rPr lang="en-US" dirty="0" smtClean="0"/>
              <a:t>Helped design and produce a low-energy consumption refrigeration unit aimed at improving food availability in developing countries</a:t>
            </a:r>
          </a:p>
          <a:p>
            <a:r>
              <a:rPr lang="en-US" dirty="0" smtClean="0"/>
              <a:t>Served as student assistant in a research project involving consumer electronics semiconductor applications </a:t>
            </a:r>
            <a:endParaRPr lang="en-US" dirty="0"/>
          </a:p>
          <a:p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18586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35626078"/>
              </p:ext>
            </p:extLst>
          </p:nvPr>
        </p:nvGraphicFramePr>
        <p:xfrm>
          <a:off x="1828800" y="1752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301752"/>
            <a:ext cx="8077200" cy="1143000"/>
          </a:xfrm>
        </p:spPr>
        <p:txBody>
          <a:bodyPr/>
          <a:lstStyle/>
          <a:p>
            <a:r>
              <a:rPr lang="en-US" dirty="0" smtClean="0"/>
              <a:t>Today’s Overview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888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E429971-BC57-430F-BB25-C0574E5E39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7E429971-BC57-430F-BB25-C0574E5E39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54B1729-BC98-42C1-9C6C-D65DCBA435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D54B1729-BC98-42C1-9C6C-D65DCBA435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04276DC-EE64-470A-B8BC-09067B8045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C04276DC-EE64-470A-B8BC-09067B8045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7A5355-225B-4C6F-AED7-6C620F99EE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B37A5355-225B-4C6F-AED7-6C620F99EE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5034101-5B7D-4FE7-B47A-5A48CF3960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F5034101-5B7D-4FE7-B47A-5A48CF3960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7C3E6FD-D83F-4BDA-907E-B5EE041DA9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C7C3E6FD-D83F-4BDA-907E-B5EE041DA9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nk8vjtC9q0JAXtyxsX2O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uf4iZwLgLEPe9Eifdx3u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ParF19LzvJyR9qw266I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zdaKHeWyBnZyZ2cDqRSo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MR96J2MVd0CGe2e5htjk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nMj4SFfqbVIhVK0Rf8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165</Words>
  <Application>Microsoft Office PowerPoint</Application>
  <PresentationFormat>On-screen Show (4:3)</PresentationFormat>
  <Paragraphs>42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Training</vt:lpstr>
      <vt:lpstr>My Bio</vt:lpstr>
      <vt:lpstr>PowerPoint Presentation</vt:lpstr>
      <vt:lpstr>My Skills</vt:lpstr>
      <vt:lpstr>My Experience</vt:lpstr>
      <vt:lpstr>My Qualifications</vt:lpstr>
      <vt:lpstr>Work Experience</vt:lpstr>
      <vt:lpstr>My Education</vt:lpstr>
      <vt:lpstr>Projects</vt:lpstr>
      <vt:lpstr>Today’s Overview </vt:lpstr>
      <vt:lpstr>Summary</vt:lpstr>
      <vt:lpstr>Questions?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2012-06-07T16:47:54Z</dcterms:created>
  <dcterms:modified xsi:type="dcterms:W3CDTF">2015-05-01T21:26:16Z</dcterms:modified>
</cp:coreProperties>
</file>