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89" r:id="rId2"/>
  </p:sldMasterIdLst>
  <p:notesMasterIdLst>
    <p:notesMasterId r:id="rId6"/>
  </p:notesMasterIdLst>
  <p:handoutMasterIdLst>
    <p:handoutMasterId r:id="rId7"/>
  </p:handoutMasterIdLst>
  <p:sldIdLst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2" autoAdjust="0"/>
    <p:restoredTop sz="94434" autoAdjust="0"/>
  </p:normalViewPr>
  <p:slideViewPr>
    <p:cSldViewPr snapToGrid="0">
      <p:cViewPr varScale="1">
        <p:scale>
          <a:sx n="83" d="100"/>
          <a:sy n="83" d="100"/>
        </p:scale>
        <p:origin x="629" y="82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10/4/2016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10/4/2016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/>
              <a:t>PowerPoint provides numerous features that offers flexibility and the ability to create a professional presentation.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Lesson descriptions should be brief.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87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2059012"/>
            <a:ext cx="12188824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2166366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b="1" spc="150" baseline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2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4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08F12-96AD-4ED4-8132-A78F5E42C1F5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1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2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5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1" y="6422856"/>
            <a:ext cx="2743196" cy="365125"/>
          </a:xfrm>
        </p:spPr>
        <p:txBody>
          <a:bodyPr/>
          <a:lstStyle/>
          <a:p>
            <a:fld id="{2231763A-68EC-4ECD-9620-D9FE9CDDD622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6" y="6422856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50" y="6422856"/>
            <a:ext cx="879759" cy="3651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84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77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2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6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AE819F-B7FD-4B29-8F66-9E318144BC2A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785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298" y="2011680"/>
            <a:ext cx="5318175" cy="4206240"/>
          </a:xfrm>
        </p:spPr>
        <p:txBody>
          <a:bodyPr/>
          <a:lstStyle>
            <a:lvl1pPr>
              <a:spcBef>
                <a:spcPts val="8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9254" y="2004775"/>
            <a:ext cx="5711687" cy="4206240"/>
          </a:xfrm>
        </p:spPr>
        <p:txBody>
          <a:bodyPr/>
          <a:lstStyle>
            <a:lvl1pPr>
              <a:spcBef>
                <a:spcPts val="8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9114" y="1913470"/>
            <a:ext cx="5277359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114" y="2656566"/>
            <a:ext cx="5277359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9253" y="1953268"/>
            <a:ext cx="5817763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9253" y="2696362"/>
            <a:ext cx="5817763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0CBBB-D1D1-4386-A5E9-07F3477B78F3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0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CAD8-0EA7-4615-B69B-B2F199EF3A93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56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2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8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25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77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3" y="284176"/>
            <a:ext cx="12188952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550" y="2011680"/>
            <a:ext cx="11622156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6"/>
            <a:ext cx="300089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C20F09E4-6EA4-4BF3-9FC8-FF40373B88E6}" type="datetime1">
              <a:rPr lang="en-US" smtClean="0"/>
              <a:t>10/4/2016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6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6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9982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1" kern="1200" cap="all" baseline="0">
          <a:solidFill>
            <a:schemeClr val="accent4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8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to PowerPoint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48306"/>
            <a:ext cx="9144000" cy="129042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Presented By:</a:t>
            </a:r>
          </a:p>
          <a:p>
            <a:r>
              <a:rPr lang="en-US" b="1" i="1" dirty="0"/>
              <a:t>Your Name</a:t>
            </a:r>
          </a:p>
        </p:txBody>
      </p:sp>
      <p:pic>
        <p:nvPicPr>
          <p:cNvPr id="1028" name="Picture 4" descr="C:\Users\dstage\AppData\Local\Microsoft\Windows\Temporary Internet Files\Content.IE5\KBYRH68G\MC900439612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1558" y="4061358"/>
            <a:ext cx="2531392" cy="1800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0" y="2011680"/>
            <a:ext cx="11622156" cy="4442908"/>
          </a:xfrm>
        </p:spPr>
        <p:txBody>
          <a:bodyPr>
            <a:noAutofit/>
          </a:bodyPr>
          <a:lstStyle/>
          <a:p>
            <a:r>
              <a:rPr lang="en-US" sz="2800" dirty="0"/>
              <a:t>PowerPoint  History:</a:t>
            </a:r>
          </a:p>
          <a:p>
            <a:pPr lvl="1"/>
            <a:r>
              <a:rPr lang="en-US" sz="2400" dirty="0"/>
              <a:t>Originally designed for the Macintosh computer and called “Presenter”</a:t>
            </a:r>
          </a:p>
          <a:p>
            <a:pPr lvl="1"/>
            <a:r>
              <a:rPr lang="en-US" sz="2400" dirty="0"/>
              <a:t>Officially launched on May 22, 1990</a:t>
            </a:r>
          </a:p>
          <a:p>
            <a:r>
              <a:rPr lang="en-US" sz="2800" dirty="0"/>
              <a:t>PowerPoint’s ease of use can help save a lot of time during the creation process</a:t>
            </a:r>
          </a:p>
          <a:p>
            <a:r>
              <a:rPr lang="en-US" sz="2800" dirty="0"/>
              <a:t>Differences in needs and desires of presenters and audiences – more noticeable </a:t>
            </a:r>
          </a:p>
          <a:p>
            <a:r>
              <a:rPr lang="en-US" sz="2800" dirty="0"/>
              <a:t>Benefit: Present structural presentations to business workers or students in classroom</a:t>
            </a:r>
          </a:p>
        </p:txBody>
      </p:sp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8083" y="2082115"/>
            <a:ext cx="5274424" cy="4725297"/>
          </a:xfrm>
          <a:noFill/>
        </p:spPr>
        <p:txBody>
          <a:bodyPr>
            <a:normAutofit/>
          </a:bodyPr>
          <a:lstStyle/>
          <a:p>
            <a:r>
              <a:rPr lang="en-US" sz="2000" dirty="0"/>
              <a:t>Lesson 1: Understanding the PowerPoint Environment</a:t>
            </a:r>
          </a:p>
          <a:p>
            <a:pPr lvl="1"/>
            <a:r>
              <a:rPr lang="en-US" sz="1800" dirty="0"/>
              <a:t>Primarily used for creating electronic slide show presentations, which typically include slides with text and graphics.</a:t>
            </a:r>
          </a:p>
          <a:p>
            <a:r>
              <a:rPr lang="en-US" sz="2000" dirty="0"/>
              <a:t>Lesson 2: Creating Title &amp; Bullet List Slides</a:t>
            </a:r>
          </a:p>
          <a:p>
            <a:pPr lvl="1"/>
            <a:r>
              <a:rPr lang="en-US" sz="1800" dirty="0"/>
              <a:t>Slides contain the information you will present to your audience. This lesson you will create them from scratch.</a:t>
            </a:r>
          </a:p>
          <a:p>
            <a:r>
              <a:rPr lang="en-US" sz="2000" dirty="0"/>
              <a:t>Lesson 3: Working with Text Placeholders and Graphics</a:t>
            </a:r>
          </a:p>
          <a:p>
            <a:pPr lvl="1"/>
            <a:r>
              <a:rPr lang="en-US" sz="1800" dirty="0"/>
              <a:t>Manipulate placeholders and graphics by resizing, moving, and deleting these objects.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1559" y="1803862"/>
            <a:ext cx="6290441" cy="505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6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0</TotalTime>
  <Words>173</Words>
  <Application>Microsoft Office PowerPoint</Application>
  <PresentationFormat>Widescreen</PresentationFormat>
  <Paragraphs>22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Corbel</vt:lpstr>
      <vt:lpstr>Wingdings</vt:lpstr>
      <vt:lpstr>Banded</vt:lpstr>
      <vt:lpstr>Introduction to PowerPoint</vt:lpstr>
      <vt:lpstr>Introduction</vt:lpstr>
      <vt:lpstr>Training Outline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2013-10-29T20:19:22Z</dcterms:created>
  <dcterms:modified xsi:type="dcterms:W3CDTF">2016-10-04T13:52:52Z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