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F2BD1A-63BF-4CDD-A7CF-EABD575B2215}" type="doc">
      <dgm:prSet loTypeId="urn:microsoft.com/office/officeart/2008/layout/BubblePicture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64F222-45A4-4E3C-9BDC-30B653CCA301}">
      <dgm:prSet phldrT="[Text]" phldr="1"/>
      <dgm:spPr/>
      <dgm:t>
        <a:bodyPr/>
        <a:lstStyle/>
        <a:p>
          <a:endParaRPr lang="en-US"/>
        </a:p>
      </dgm:t>
    </dgm:pt>
    <dgm:pt modelId="{32144176-3E6E-4B07-80C0-595251B0C918}" type="parTrans" cxnId="{14AE9AC0-1112-4055-894D-B820DD2C7F8B}">
      <dgm:prSet/>
      <dgm:spPr/>
      <dgm:t>
        <a:bodyPr/>
        <a:lstStyle/>
        <a:p>
          <a:endParaRPr lang="en-US"/>
        </a:p>
      </dgm:t>
    </dgm:pt>
    <dgm:pt modelId="{5E209782-006B-4BE5-B5F5-6DB7E4BFCB51}" type="sibTrans" cxnId="{14AE9AC0-1112-4055-894D-B820DD2C7F8B}">
      <dgm:prSet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n-US"/>
        </a:p>
      </dgm:t>
    </dgm:pt>
    <dgm:pt modelId="{DE04A070-D677-41C0-9377-8E347E9788EC}">
      <dgm:prSet phldrT="[Text]" phldr="1"/>
      <dgm:spPr/>
      <dgm:t>
        <a:bodyPr/>
        <a:lstStyle/>
        <a:p>
          <a:endParaRPr lang="en-US"/>
        </a:p>
      </dgm:t>
    </dgm:pt>
    <dgm:pt modelId="{D41DC8FA-9366-4B9E-8FF2-0BB576903B83}" type="parTrans" cxnId="{2612B272-1DFC-4250-A6EB-BE0E1B6CC081}">
      <dgm:prSet/>
      <dgm:spPr/>
      <dgm:t>
        <a:bodyPr/>
        <a:lstStyle/>
        <a:p>
          <a:endParaRPr lang="en-US"/>
        </a:p>
      </dgm:t>
    </dgm:pt>
    <dgm:pt modelId="{68B05733-BC4C-49CD-86D0-C5D336813D19}" type="sibTrans" cxnId="{2612B272-1DFC-4250-A6EB-BE0E1B6CC081}">
      <dgm:prSet/>
      <dgm:spPr/>
      <dgm:t>
        <a:bodyPr/>
        <a:lstStyle/>
        <a:p>
          <a:endParaRPr lang="en-US"/>
        </a:p>
      </dgm:t>
    </dgm:pt>
    <dgm:pt modelId="{E982C66A-B3B2-434F-8EDF-C7B4DE366C28}">
      <dgm:prSet phldrT="[Text]" phldr="1"/>
      <dgm:spPr/>
      <dgm:t>
        <a:bodyPr/>
        <a:lstStyle/>
        <a:p>
          <a:endParaRPr lang="en-US" dirty="0"/>
        </a:p>
      </dgm:t>
    </dgm:pt>
    <dgm:pt modelId="{15CE1EFF-742C-4315-8F14-110B2EC23CA9}" type="parTrans" cxnId="{F4B947DD-7005-4406-9A0F-0FEFD2663778}">
      <dgm:prSet/>
      <dgm:spPr/>
      <dgm:t>
        <a:bodyPr/>
        <a:lstStyle/>
        <a:p>
          <a:endParaRPr lang="en-US"/>
        </a:p>
      </dgm:t>
    </dgm:pt>
    <dgm:pt modelId="{BD4B63F1-CBB5-46A8-B214-C06D790FAF52}" type="sibTrans" cxnId="{F4B947DD-7005-4406-9A0F-0FEFD2663778}">
      <dgm:prSet/>
      <dgm:spPr/>
      <dgm:t>
        <a:bodyPr/>
        <a:lstStyle/>
        <a:p>
          <a:endParaRPr lang="en-US"/>
        </a:p>
      </dgm:t>
    </dgm:pt>
    <dgm:pt modelId="{D8014A6B-CA92-4883-9266-DBBC1972352E}" type="pres">
      <dgm:prSet presAssocID="{A6F2BD1A-63BF-4CDD-A7CF-EABD575B2215}" presName="Name0" presStyleCnt="0">
        <dgm:presLayoutVars>
          <dgm:chMax val="8"/>
          <dgm:chPref val="8"/>
          <dgm:dir/>
        </dgm:presLayoutVars>
      </dgm:prSet>
      <dgm:spPr/>
      <dgm:t>
        <a:bodyPr/>
        <a:lstStyle/>
        <a:p>
          <a:endParaRPr lang="en-US"/>
        </a:p>
      </dgm:t>
    </dgm:pt>
    <dgm:pt modelId="{1AE847B9-6DDA-475A-AA26-03F9033270AD}" type="pres">
      <dgm:prSet presAssocID="{5464F222-45A4-4E3C-9BDC-30B653CCA301}" presName="parent_text_1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03C96F-190F-4150-8EF7-D60032AC7107}" type="pres">
      <dgm:prSet presAssocID="{5464F222-45A4-4E3C-9BDC-30B653CCA301}" presName="image_accent_1" presStyleCnt="0"/>
      <dgm:spPr/>
    </dgm:pt>
    <dgm:pt modelId="{D944D035-E88F-44DD-BB49-2885D5484ADF}" type="pres">
      <dgm:prSet presAssocID="{5464F222-45A4-4E3C-9BDC-30B653CCA301}" presName="imageAccentRepeatNode" presStyleLbl="alignNode1" presStyleIdx="0" presStyleCnt="6"/>
      <dgm:spPr/>
    </dgm:pt>
    <dgm:pt modelId="{3BD17D12-AB76-4B07-A8A7-7730CE9D3CB6}" type="pres">
      <dgm:prSet presAssocID="{5464F222-45A4-4E3C-9BDC-30B653CCA301}" presName="accent_1" presStyleLbl="alignNode1" presStyleIdx="1" presStyleCnt="6"/>
      <dgm:spPr/>
    </dgm:pt>
    <dgm:pt modelId="{019526F2-DBD4-4E20-8447-7B37938C230F}" type="pres">
      <dgm:prSet presAssocID="{5E209782-006B-4BE5-B5F5-6DB7E4BFCB51}" presName="image_1" presStyleCnt="0"/>
      <dgm:spPr/>
    </dgm:pt>
    <dgm:pt modelId="{C63ED2FA-229F-46CA-9880-DC6BEF1AC9FC}" type="pres">
      <dgm:prSet presAssocID="{5E209782-006B-4BE5-B5F5-6DB7E4BFCB51}" presName="imageRepeatNode" presStyleLbl="fgImgPlace1" presStyleIdx="0" presStyleCnt="3"/>
      <dgm:spPr/>
      <dgm:t>
        <a:bodyPr/>
        <a:lstStyle/>
        <a:p>
          <a:endParaRPr lang="en-US"/>
        </a:p>
      </dgm:t>
    </dgm:pt>
    <dgm:pt modelId="{0F9D788A-C339-4309-B521-76B0BCC205EE}" type="pres">
      <dgm:prSet presAssocID="{DE04A070-D677-41C0-9377-8E347E9788EC}" presName="parent_text_2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6604D3-CE86-4787-899E-9D6D4268C4FC}" type="pres">
      <dgm:prSet presAssocID="{DE04A070-D677-41C0-9377-8E347E9788EC}" presName="image_accent_2" presStyleCnt="0"/>
      <dgm:spPr/>
    </dgm:pt>
    <dgm:pt modelId="{B2A9E36F-4C8E-45C5-81F2-B47703597825}" type="pres">
      <dgm:prSet presAssocID="{DE04A070-D677-41C0-9377-8E347E9788EC}" presName="imageAccentRepeatNode" presStyleLbl="alignNode1" presStyleIdx="2" presStyleCnt="6"/>
      <dgm:spPr/>
    </dgm:pt>
    <dgm:pt modelId="{7F1CBC61-C7AF-47A8-A39F-16CF47F842A3}" type="pres">
      <dgm:prSet presAssocID="{68B05733-BC4C-49CD-86D0-C5D336813D19}" presName="image_2" presStyleCnt="0"/>
      <dgm:spPr/>
    </dgm:pt>
    <dgm:pt modelId="{1BFBB0D4-9858-40E4-BB63-B3299036D8AD}" type="pres">
      <dgm:prSet presAssocID="{68B05733-BC4C-49CD-86D0-C5D336813D19}" presName="imageRepeatNode" presStyleLbl="fgImgPlace1" presStyleIdx="1" presStyleCnt="3"/>
      <dgm:spPr/>
      <dgm:t>
        <a:bodyPr/>
        <a:lstStyle/>
        <a:p>
          <a:endParaRPr lang="en-US"/>
        </a:p>
      </dgm:t>
    </dgm:pt>
    <dgm:pt modelId="{DD3DEE35-767B-474A-84B9-397F9F705F92}" type="pres">
      <dgm:prSet presAssocID="{E982C66A-B3B2-434F-8EDF-C7B4DE366C28}" presName="image_accent_3" presStyleCnt="0"/>
      <dgm:spPr/>
    </dgm:pt>
    <dgm:pt modelId="{836FFA34-EBEF-49B3-ACC6-DF086ED3BF69}" type="pres">
      <dgm:prSet presAssocID="{E982C66A-B3B2-434F-8EDF-C7B4DE366C28}" presName="imageAccentRepeatNode" presStyleLbl="alignNode1" presStyleIdx="3" presStyleCnt="6"/>
      <dgm:spPr/>
    </dgm:pt>
    <dgm:pt modelId="{9990EEEE-0F94-4F29-91C2-F99B43FF2A5C}" type="pres">
      <dgm:prSet presAssocID="{E982C66A-B3B2-434F-8EDF-C7B4DE366C28}" presName="parent_text_3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7918C9-FEF4-480F-9FFA-81EF310261C3}" type="pres">
      <dgm:prSet presAssocID="{E982C66A-B3B2-434F-8EDF-C7B4DE366C28}" presName="accent_2" presStyleLbl="alignNode1" presStyleIdx="4" presStyleCnt="6"/>
      <dgm:spPr/>
    </dgm:pt>
    <dgm:pt modelId="{6D423644-FA89-4C57-933E-1524F0C609D3}" type="pres">
      <dgm:prSet presAssocID="{E982C66A-B3B2-434F-8EDF-C7B4DE366C28}" presName="accent_3" presStyleLbl="alignNode1" presStyleIdx="5" presStyleCnt="6"/>
      <dgm:spPr/>
    </dgm:pt>
    <dgm:pt modelId="{067FFDA6-7D2B-4413-9AF2-9D160C589993}" type="pres">
      <dgm:prSet presAssocID="{BD4B63F1-CBB5-46A8-B214-C06D790FAF52}" presName="image_3" presStyleCnt="0"/>
      <dgm:spPr/>
    </dgm:pt>
    <dgm:pt modelId="{A9840216-D133-4341-9EEC-7516D716E722}" type="pres">
      <dgm:prSet presAssocID="{BD4B63F1-CBB5-46A8-B214-C06D790FAF52}" presName="imageRepeatNode" presStyleLbl="fgImgPlace1" presStyleIdx="2" presStyleCnt="3"/>
      <dgm:spPr/>
      <dgm:t>
        <a:bodyPr/>
        <a:lstStyle/>
        <a:p>
          <a:endParaRPr lang="en-US"/>
        </a:p>
      </dgm:t>
    </dgm:pt>
  </dgm:ptLst>
  <dgm:cxnLst>
    <dgm:cxn modelId="{F40C3FE1-A7A3-4D34-AD0D-AE7AAE599FF2}" type="presOf" srcId="{5464F222-45A4-4E3C-9BDC-30B653CCA301}" destId="{1AE847B9-6DDA-475A-AA26-03F9033270AD}" srcOrd="0" destOrd="0" presId="urn:microsoft.com/office/officeart/2008/layout/BubblePictureList"/>
    <dgm:cxn modelId="{F1E877A6-17B2-4CFE-88E6-E6D5C1BECD08}" type="presOf" srcId="{DE04A070-D677-41C0-9377-8E347E9788EC}" destId="{0F9D788A-C339-4309-B521-76B0BCC205EE}" srcOrd="0" destOrd="0" presId="urn:microsoft.com/office/officeart/2008/layout/BubblePictureList"/>
    <dgm:cxn modelId="{78857BF9-6441-4972-BE45-3FA1F4FF2A6F}" type="presOf" srcId="{A6F2BD1A-63BF-4CDD-A7CF-EABD575B2215}" destId="{D8014A6B-CA92-4883-9266-DBBC1972352E}" srcOrd="0" destOrd="0" presId="urn:microsoft.com/office/officeart/2008/layout/BubblePictureList"/>
    <dgm:cxn modelId="{9E25EF8B-71E8-4DD3-A35C-CD425F007C34}" type="presOf" srcId="{E982C66A-B3B2-434F-8EDF-C7B4DE366C28}" destId="{9990EEEE-0F94-4F29-91C2-F99B43FF2A5C}" srcOrd="0" destOrd="0" presId="urn:microsoft.com/office/officeart/2008/layout/BubblePictureList"/>
    <dgm:cxn modelId="{0E63BA39-F228-47B3-B1AC-B852999E30F9}" type="presOf" srcId="{5E209782-006B-4BE5-B5F5-6DB7E4BFCB51}" destId="{C63ED2FA-229F-46CA-9880-DC6BEF1AC9FC}" srcOrd="0" destOrd="0" presId="urn:microsoft.com/office/officeart/2008/layout/BubblePictureList"/>
    <dgm:cxn modelId="{12E722CE-1AB1-4A19-9519-A6DAB9EA8E86}" type="presOf" srcId="{BD4B63F1-CBB5-46A8-B214-C06D790FAF52}" destId="{A9840216-D133-4341-9EEC-7516D716E722}" srcOrd="0" destOrd="0" presId="urn:microsoft.com/office/officeart/2008/layout/BubblePictureList"/>
    <dgm:cxn modelId="{F4B947DD-7005-4406-9A0F-0FEFD2663778}" srcId="{A6F2BD1A-63BF-4CDD-A7CF-EABD575B2215}" destId="{E982C66A-B3B2-434F-8EDF-C7B4DE366C28}" srcOrd="2" destOrd="0" parTransId="{15CE1EFF-742C-4315-8F14-110B2EC23CA9}" sibTransId="{BD4B63F1-CBB5-46A8-B214-C06D790FAF52}"/>
    <dgm:cxn modelId="{14AE9AC0-1112-4055-894D-B820DD2C7F8B}" srcId="{A6F2BD1A-63BF-4CDD-A7CF-EABD575B2215}" destId="{5464F222-45A4-4E3C-9BDC-30B653CCA301}" srcOrd="0" destOrd="0" parTransId="{32144176-3E6E-4B07-80C0-595251B0C918}" sibTransId="{5E209782-006B-4BE5-B5F5-6DB7E4BFCB51}"/>
    <dgm:cxn modelId="{1A48E6F5-9426-4B4E-A490-1C21CF58D430}" type="presOf" srcId="{68B05733-BC4C-49CD-86D0-C5D336813D19}" destId="{1BFBB0D4-9858-40E4-BB63-B3299036D8AD}" srcOrd="0" destOrd="0" presId="urn:microsoft.com/office/officeart/2008/layout/BubblePictureList"/>
    <dgm:cxn modelId="{2612B272-1DFC-4250-A6EB-BE0E1B6CC081}" srcId="{A6F2BD1A-63BF-4CDD-A7CF-EABD575B2215}" destId="{DE04A070-D677-41C0-9377-8E347E9788EC}" srcOrd="1" destOrd="0" parTransId="{D41DC8FA-9366-4B9E-8FF2-0BB576903B83}" sibTransId="{68B05733-BC4C-49CD-86D0-C5D336813D19}"/>
    <dgm:cxn modelId="{91A0BE93-BD60-489A-A0F9-2015DA7CD3F1}" type="presParOf" srcId="{D8014A6B-CA92-4883-9266-DBBC1972352E}" destId="{1AE847B9-6DDA-475A-AA26-03F9033270AD}" srcOrd="0" destOrd="0" presId="urn:microsoft.com/office/officeart/2008/layout/BubblePictureList"/>
    <dgm:cxn modelId="{453EB2C9-7113-496D-AC4F-3BCCB4B54F59}" type="presParOf" srcId="{D8014A6B-CA92-4883-9266-DBBC1972352E}" destId="{9603C96F-190F-4150-8EF7-D60032AC7107}" srcOrd="1" destOrd="0" presId="urn:microsoft.com/office/officeart/2008/layout/BubblePictureList"/>
    <dgm:cxn modelId="{B2F20C03-26CF-4D64-8D66-30A53E3FB3AD}" type="presParOf" srcId="{9603C96F-190F-4150-8EF7-D60032AC7107}" destId="{D944D035-E88F-44DD-BB49-2885D5484ADF}" srcOrd="0" destOrd="0" presId="urn:microsoft.com/office/officeart/2008/layout/BubblePictureList"/>
    <dgm:cxn modelId="{698F1E81-3A13-4139-8A4F-DDB358A87AC2}" type="presParOf" srcId="{D8014A6B-CA92-4883-9266-DBBC1972352E}" destId="{3BD17D12-AB76-4B07-A8A7-7730CE9D3CB6}" srcOrd="2" destOrd="0" presId="urn:microsoft.com/office/officeart/2008/layout/BubblePictureList"/>
    <dgm:cxn modelId="{B6CD7AE3-3533-40C4-9D4D-A0E0BE0132E0}" type="presParOf" srcId="{D8014A6B-CA92-4883-9266-DBBC1972352E}" destId="{019526F2-DBD4-4E20-8447-7B37938C230F}" srcOrd="3" destOrd="0" presId="urn:microsoft.com/office/officeart/2008/layout/BubblePictureList"/>
    <dgm:cxn modelId="{FB4C030E-6551-4C58-9366-3DFA89E83605}" type="presParOf" srcId="{019526F2-DBD4-4E20-8447-7B37938C230F}" destId="{C63ED2FA-229F-46CA-9880-DC6BEF1AC9FC}" srcOrd="0" destOrd="0" presId="urn:microsoft.com/office/officeart/2008/layout/BubblePictureList"/>
    <dgm:cxn modelId="{3955FCEA-CFA9-468B-AD09-EEF790429F92}" type="presParOf" srcId="{D8014A6B-CA92-4883-9266-DBBC1972352E}" destId="{0F9D788A-C339-4309-B521-76B0BCC205EE}" srcOrd="4" destOrd="0" presId="urn:microsoft.com/office/officeart/2008/layout/BubblePictureList"/>
    <dgm:cxn modelId="{C4C7EEC7-43E8-490D-8285-CAF2909DE6D9}" type="presParOf" srcId="{D8014A6B-CA92-4883-9266-DBBC1972352E}" destId="{486604D3-CE86-4787-899E-9D6D4268C4FC}" srcOrd="5" destOrd="0" presId="urn:microsoft.com/office/officeart/2008/layout/BubblePictureList"/>
    <dgm:cxn modelId="{50633BC9-0DA8-41C0-B92D-6511CBAE2271}" type="presParOf" srcId="{486604D3-CE86-4787-899E-9D6D4268C4FC}" destId="{B2A9E36F-4C8E-45C5-81F2-B47703597825}" srcOrd="0" destOrd="0" presId="urn:microsoft.com/office/officeart/2008/layout/BubblePictureList"/>
    <dgm:cxn modelId="{76EC4AAD-D6C4-453E-B91A-D547E7520ABE}" type="presParOf" srcId="{D8014A6B-CA92-4883-9266-DBBC1972352E}" destId="{7F1CBC61-C7AF-47A8-A39F-16CF47F842A3}" srcOrd="6" destOrd="0" presId="urn:microsoft.com/office/officeart/2008/layout/BubblePictureList"/>
    <dgm:cxn modelId="{652B4843-ADD1-4F67-AD3E-A7F2937A8508}" type="presParOf" srcId="{7F1CBC61-C7AF-47A8-A39F-16CF47F842A3}" destId="{1BFBB0D4-9858-40E4-BB63-B3299036D8AD}" srcOrd="0" destOrd="0" presId="urn:microsoft.com/office/officeart/2008/layout/BubblePictureList"/>
    <dgm:cxn modelId="{8283CDFE-6BBE-4988-8A97-FAF7EF9212FE}" type="presParOf" srcId="{D8014A6B-CA92-4883-9266-DBBC1972352E}" destId="{DD3DEE35-767B-474A-84B9-397F9F705F92}" srcOrd="7" destOrd="0" presId="urn:microsoft.com/office/officeart/2008/layout/BubblePictureList"/>
    <dgm:cxn modelId="{2783F2AD-E6E2-478B-A85B-B1140FFC38DD}" type="presParOf" srcId="{DD3DEE35-767B-474A-84B9-397F9F705F92}" destId="{836FFA34-EBEF-49B3-ACC6-DF086ED3BF69}" srcOrd="0" destOrd="0" presId="urn:microsoft.com/office/officeart/2008/layout/BubblePictureList"/>
    <dgm:cxn modelId="{9EE73528-A719-43EF-B1B2-0397275DD518}" type="presParOf" srcId="{D8014A6B-CA92-4883-9266-DBBC1972352E}" destId="{9990EEEE-0F94-4F29-91C2-F99B43FF2A5C}" srcOrd="8" destOrd="0" presId="urn:microsoft.com/office/officeart/2008/layout/BubblePictureList"/>
    <dgm:cxn modelId="{C79475D2-B1E8-4573-BEA2-39A63323D7C0}" type="presParOf" srcId="{D8014A6B-CA92-4883-9266-DBBC1972352E}" destId="{2B7918C9-FEF4-480F-9FFA-81EF310261C3}" srcOrd="9" destOrd="0" presId="urn:microsoft.com/office/officeart/2008/layout/BubblePictureList"/>
    <dgm:cxn modelId="{59CD82C1-F1CA-4B93-965E-90FC34A757EB}" type="presParOf" srcId="{D8014A6B-CA92-4883-9266-DBBC1972352E}" destId="{6D423644-FA89-4C57-933E-1524F0C609D3}" srcOrd="10" destOrd="0" presId="urn:microsoft.com/office/officeart/2008/layout/BubblePictureList"/>
    <dgm:cxn modelId="{E1B65DB5-4CF6-4DA8-8106-E5D3BB78AF14}" type="presParOf" srcId="{D8014A6B-CA92-4883-9266-DBBC1972352E}" destId="{067FFDA6-7D2B-4413-9AF2-9D160C589993}" srcOrd="11" destOrd="0" presId="urn:microsoft.com/office/officeart/2008/layout/BubblePictureList"/>
    <dgm:cxn modelId="{88E59A6F-FA3F-4E94-8C85-531E87DCFC05}" type="presParOf" srcId="{067FFDA6-7D2B-4413-9AF2-9D160C589993}" destId="{A9840216-D133-4341-9EEC-7516D716E722}" srcOrd="0" destOrd="0" presId="urn:microsoft.com/office/officeart/2008/layout/BubblePictur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44D035-E88F-44DD-BB49-2885D5484ADF}">
      <dsp:nvSpPr>
        <dsp:cNvPr id="0" name=""/>
        <dsp:cNvSpPr/>
      </dsp:nvSpPr>
      <dsp:spPr>
        <a:xfrm>
          <a:off x="1154826" y="1989229"/>
          <a:ext cx="1167505" cy="11676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D17D12-AB76-4B07-A8A7-7730CE9D3CB6}">
      <dsp:nvSpPr>
        <dsp:cNvPr id="0" name=""/>
        <dsp:cNvSpPr/>
      </dsp:nvSpPr>
      <dsp:spPr>
        <a:xfrm>
          <a:off x="1899513" y="1129321"/>
          <a:ext cx="346740" cy="346518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3ED2FA-229F-46CA-9880-DC6BEF1AC9FC}">
      <dsp:nvSpPr>
        <dsp:cNvPr id="0" name=""/>
        <dsp:cNvSpPr/>
      </dsp:nvSpPr>
      <dsp:spPr>
        <a:xfrm>
          <a:off x="1199692" y="2034039"/>
          <a:ext cx="1078260" cy="107807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A9E36F-4C8E-45C5-81F2-B47703597825}">
      <dsp:nvSpPr>
        <dsp:cNvPr id="0" name=""/>
        <dsp:cNvSpPr/>
      </dsp:nvSpPr>
      <dsp:spPr>
        <a:xfrm>
          <a:off x="2407188" y="2209833"/>
          <a:ext cx="611063" cy="6109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BB0D4-9858-40E4-BB63-B3299036D8AD}">
      <dsp:nvSpPr>
        <dsp:cNvPr id="0" name=""/>
        <dsp:cNvSpPr/>
      </dsp:nvSpPr>
      <dsp:spPr>
        <a:xfrm>
          <a:off x="2443276" y="2245924"/>
          <a:ext cx="538886" cy="538937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6FFA34-EBEF-49B3-ACC6-DF086ED3BF69}">
      <dsp:nvSpPr>
        <dsp:cNvPr id="0" name=""/>
        <dsp:cNvSpPr/>
      </dsp:nvSpPr>
      <dsp:spPr>
        <a:xfrm>
          <a:off x="2168225" y="1347492"/>
          <a:ext cx="783214" cy="7834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7918C9-FEF4-480F-9FFA-81EF310261C3}">
      <dsp:nvSpPr>
        <dsp:cNvPr id="0" name=""/>
        <dsp:cNvSpPr/>
      </dsp:nvSpPr>
      <dsp:spPr>
        <a:xfrm>
          <a:off x="2823179" y="1155072"/>
          <a:ext cx="256519" cy="256695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423644-FA89-4C57-933E-1524F0C609D3}">
      <dsp:nvSpPr>
        <dsp:cNvPr id="0" name=""/>
        <dsp:cNvSpPr/>
      </dsp:nvSpPr>
      <dsp:spPr>
        <a:xfrm>
          <a:off x="3080186" y="2823387"/>
          <a:ext cx="192633" cy="192419"/>
        </a:xfrm>
        <a:prstGeom prst="donut">
          <a:avLst>
            <a:gd name="adj" fmla="val 746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840216-D133-4341-9EEC-7516D716E722}">
      <dsp:nvSpPr>
        <dsp:cNvPr id="0" name=""/>
        <dsp:cNvSpPr/>
      </dsp:nvSpPr>
      <dsp:spPr>
        <a:xfrm>
          <a:off x="2209678" y="1388855"/>
          <a:ext cx="700796" cy="70074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E847B9-6DDA-475A-AA26-03F9033270AD}">
      <dsp:nvSpPr>
        <dsp:cNvPr id="0" name=""/>
        <dsp:cNvSpPr/>
      </dsp:nvSpPr>
      <dsp:spPr>
        <a:xfrm>
          <a:off x="0" y="1388855"/>
          <a:ext cx="1732727" cy="5626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" numCol="1" spcCol="1270" anchor="b" anchorCtr="0">
          <a:noAutofit/>
        </a:bodyPr>
        <a:lstStyle/>
        <a:p>
          <a:pPr lvl="0" algn="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600" kern="1200"/>
        </a:p>
      </dsp:txBody>
      <dsp:txXfrm>
        <a:off x="0" y="1388855"/>
        <a:ext cx="1732727" cy="562660"/>
      </dsp:txXfrm>
    </dsp:sp>
    <dsp:sp modelId="{0F9D788A-C339-4309-B521-76B0BCC205EE}">
      <dsp:nvSpPr>
        <dsp:cNvPr id="0" name=""/>
        <dsp:cNvSpPr/>
      </dsp:nvSpPr>
      <dsp:spPr>
        <a:xfrm>
          <a:off x="3144072" y="2245924"/>
          <a:ext cx="1732727" cy="538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3200" kern="1200"/>
        </a:p>
      </dsp:txBody>
      <dsp:txXfrm>
        <a:off x="3144072" y="2245924"/>
        <a:ext cx="1732727" cy="538937"/>
      </dsp:txXfrm>
    </dsp:sp>
    <dsp:sp modelId="{9990EEEE-0F94-4F29-91C2-F99B43FF2A5C}">
      <dsp:nvSpPr>
        <dsp:cNvPr id="0" name=""/>
        <dsp:cNvSpPr/>
      </dsp:nvSpPr>
      <dsp:spPr>
        <a:xfrm>
          <a:off x="3080186" y="1388855"/>
          <a:ext cx="1732727" cy="7007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4200" kern="1200" dirty="0"/>
        </a:p>
      </dsp:txBody>
      <dsp:txXfrm>
        <a:off x="3080186" y="1388855"/>
        <a:ext cx="1732727" cy="7007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ubblePictureList">
  <dgm:title val=""/>
  <dgm:desc val=""/>
  <dgm:catLst>
    <dgm:cat type="picture" pri="22000"/>
    <dgm:cat type="pictureconvert" pri="2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8"/>
      <dgm:chPref val="8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7423"/>
        </dgm:alg>
        <dgm:choose name="Name3">
          <dgm:if name="Name4" func="var" arg="dir" op="equ" val="norm">
            <dgm:constrLst>
              <dgm:constr type="primFontSz" for="des" ptType="node" op="equ" val="65"/>
              <dgm:constr type="l" for="ch" forName="parent_text_1" refType="w" fact="0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4305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.8709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4457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if>
          <dgm:else name="Name5">
            <dgm:constrLst>
              <dgm:constr type="primFontSz" for="des" ptType="node" op="equ" val="65"/>
              <dgm:constr type="l" for="ch" forName="parent_text_1" refType="w" fact="0.3543"/>
              <dgm:constr type="t" for="ch" forName="parent_text_1" refType="h" fact="0"/>
              <dgm:constr type="w" for="ch" forName="parent_text_1" refType="w" fact="0.6457"/>
              <dgm:constr type="h" for="ch" forName="parent_text_1" refType="h" fact="0.225"/>
              <dgm:constr type="l" for="ch" forName="image_accent_1" refType="w" fact="0.1344"/>
              <dgm:constr type="t" for="ch" forName="image_accent_1" refType="h" fact="0.2417"/>
              <dgm:constr type="w" for="ch" forName="image_accent_1" refType="w" fact="0.4352"/>
              <dgm:constr type="h" for="ch" forName="image_accent_1" refType="h" fact="0.7583"/>
              <dgm:constr type="l" for="ch" forName="accent_1" refType="w" fact="0"/>
              <dgm:constr type="t" for="ch" forName="accent_1" refType="h" fact="0.1491"/>
              <dgm:constr type="w" for="ch" forName="accent_1" refType="w" fact="0.1291"/>
              <dgm:constr type="h" for="ch" forName="accent_1" refType="h" fact="0.225"/>
              <dgm:constr type="l" for="ch" forName="image_1" refType="w" fact="0.1525"/>
              <dgm:constr type="t" for="ch" forName="image_1" refType="h" fact="0.2709"/>
              <dgm:constr type="w" for="ch" forName="image_1" refType="w" fact="0.4018"/>
              <dgm:constr type="h" for="ch" forName="image_1" refType="h" fact="0.7"/>
            </dgm:constrLst>
          </dgm:else>
        </dgm:choose>
      </dgm:if>
      <dgm:if name="Name6" axis="ch" ptType="node" func="cnt" op="equ" val="2">
        <dgm:alg type="composite">
          <dgm:param type="ar" val="3.193"/>
        </dgm:alg>
        <dgm:choose name="Name7">
          <dgm:if name="Name8" func="var" arg="dir" op="equ" val="norm">
            <dgm:constrLst>
              <dgm:constr type="primFontSz" for="des" ptType="node" op="equ" val="65"/>
              <dgm:constr type="l" for="ch" forName="image_accent_1" refType="w" fact="0.2342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2434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parent_text_1" refType="w" fact="0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image_accent_2" refType="w" fact="0.5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5074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2" refType="w" fact="0.6447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accent_1" refType="w" fact="0.6316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if>
          <dgm:else name="Name9">
            <dgm:constrLst>
              <dgm:constr type="primFontSz" for="des" ptType="node" op="equ" val="65"/>
              <dgm:constr type="l" for="ch" forName="image_accent_2" refType="w" fact="0.3747"/>
              <dgm:constr type="t" for="ch" forName="image_accent_2" refType="h" fact="0.3883"/>
              <dgm:constr type="w" for="ch" forName="image_accent_2" refType="w" fact="0.1253"/>
              <dgm:constr type="h" for="ch" forName="image_accent_2" refType="h" fact="0.4"/>
              <dgm:constr type="l" for="ch" forName="image_2" refType="w" fact="0.3821"/>
              <dgm:constr type="t" for="ch" forName="image_2" refType="h" fact="0.4118"/>
              <dgm:constr type="w" for="ch" forName="image_2" refType="w" fact="0.1105"/>
              <dgm:constr type="h" for="ch" forName="image_2" refType="h" fact="0.3529"/>
              <dgm:constr type="l" for="ch" forName="parent_text_1" refType="w" fact="0.6447"/>
              <dgm:constr type="t" for="ch" forName="parent_text_1" refType="h" fact="0"/>
              <dgm:constr type="w" for="ch" forName="parent_text_1" refType="w" fact="0.3553"/>
              <dgm:constr type="h" for="ch" forName="parent_text_1" refType="h" fact="0.215"/>
              <dgm:constr type="l" for="ch" forName="parent_text_2" refType="w" fact="0"/>
              <dgm:constr type="t" for="ch" forName="parent_text_2" refType="h" fact="0.4118"/>
              <dgm:constr type="w" for="ch" forName="parent_text_2" refType="w" fact="0.3553"/>
              <dgm:constr type="h" for="ch" forName="parent_text_2" refType="h" fact="0.3529"/>
              <dgm:constr type="l" for="ch" forName="image_accent_1" refType="w" fact="0.5263"/>
              <dgm:constr type="t" for="ch" forName="image_accent_1" refType="h" fact="0.2354"/>
              <dgm:constr type="w" for="ch" forName="image_accent_1" refType="w" fact="0.2394"/>
              <dgm:constr type="h" for="ch" forName="image_accent_1" refType="h" fact="0.7646"/>
              <dgm:constr type="l" for="ch" forName="image_1" refType="w" fact="0.5355"/>
              <dgm:constr type="t" for="ch" forName="image_1" refType="h" fact="0.2648"/>
              <dgm:constr type="w" for="ch" forName="image_1" refType="w" fact="0.2211"/>
              <dgm:constr type="h" for="ch" forName="image_1" refType="h" fact="0.7058"/>
              <dgm:constr type="l" for="ch" forName="accent_1" refType="w" fact="0.3289"/>
              <dgm:constr type="t" for="ch" forName="accent_1" refType="h" fact="0.7899"/>
              <dgm:constr type="w" for="ch" forName="accent_1" refType="w" fact="0.0395"/>
              <dgm:constr type="h" for="ch" forName="accent_1" refType="h" fact="0.126"/>
            </dgm:constrLst>
          </dgm:else>
        </dgm:choose>
      </dgm:if>
      <dgm:if name="Name10" axis="ch" ptType="node" func="cnt" op="equ" val="3">
        <dgm:alg type="composite">
          <dgm:param type="ar" val="2.4052"/>
        </dgm:alg>
        <dgm:choose name="Name11">
          <dgm:if name="Name12" func="var" arg="dir" op="equ" val="norm">
            <dgm:constrLst>
              <dgm:constr type="primFontSz" for="des" ptType="node" op="equ" val="65"/>
              <dgm:constr type="l" for="ch" forName="accent_3" refType="w" fact="0.6316"/>
              <dgm:constr type="t" for="ch" forName="accent_3" refType="h" fact="0.8355"/>
              <dgm:constr type="w" for="ch" forName="accent_3" refType="w" fact="0.0395"/>
              <dgm:constr type="h" for="ch" forName="accent_3" refType="h" fact="0.0949"/>
              <dgm:constr type="l" for="ch" forName="image_accent_2" refType="w" fact="0.4936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501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4446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531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2368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246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1" refType="w" fact="0.3895"/>
              <dgm:constr type="t" for="ch" forName="accent_1" refType="h" fact="0"/>
              <dgm:constr type="w" for="ch" forName="accent_1" refType="w" fact="0.0711"/>
              <dgm:constr type="h" for="ch" forName="accent_1" refType="h" fact="0.1709"/>
              <dgm:constr type="l" for="ch" forName="parent_text_2" refType="w" fact="0.6447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parent_text_3" refType="w" fact="0.6316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accent_2" refType="w" fact="0.5789"/>
              <dgm:constr type="t" for="ch" forName="accent_2" refType="h" fact="0.0127"/>
              <dgm:constr type="w" for="ch" forName="accent_2" refType="w" fact="0.0526"/>
              <dgm:constr type="h" for="ch" forName="accent_2" refType="h" fact="0.1266"/>
            </dgm:constrLst>
          </dgm:if>
          <dgm:else name="Name13">
            <dgm:constrLst>
              <dgm:constr type="primFontSz" for="des" ptType="node" op="equ" val="65"/>
              <dgm:constr type="l" for="ch" forName="accent_1" refType="w" fact="0.3289"/>
              <dgm:constr type="t" for="ch" forName="accent_1" refType="h" fact="0.8355"/>
              <dgm:constr type="w" for="ch" forName="accent_1" refType="w" fact="0.0395"/>
              <dgm:constr type="h" for="ch" forName="accent_1" refType="h" fact="0.0949"/>
              <dgm:constr type="l" for="ch" forName="image_accent_2" refType="w" fact="0.3811"/>
              <dgm:constr type="t" for="ch" forName="image_accent_2" refType="h" fact="0.5329"/>
              <dgm:constr type="w" for="ch" forName="image_accent_2" refType="w" fact="0.1253"/>
              <dgm:constr type="h" for="ch" forName="image_accent_2" refType="h" fact="0.3013"/>
              <dgm:constr type="l" for="ch" forName="image_2" refType="w" fact="0.3885"/>
              <dgm:constr type="t" for="ch" forName="image_2" refType="h" fact="0.5507"/>
              <dgm:constr type="w" for="ch" forName="image_2" refType="w" fact="0.1105"/>
              <dgm:constr type="h" for="ch" forName="image_2" refType="h" fact="0.2658"/>
              <dgm:constr type="l" for="ch" forName="image_accent_3" refType="w" fact="0.3947"/>
              <dgm:constr type="t" for="ch" forName="image_accent_3" refType="h" fact="0.1076"/>
              <dgm:constr type="w" for="ch" forName="image_accent_3" refType="w" fact="0.1606"/>
              <dgm:constr type="h" for="ch" forName="image_accent_3" refType="h" fact="0.3864"/>
              <dgm:constr type="l" for="ch" forName="image_3" refType="w" fact="0.4032"/>
              <dgm:constr type="t" for="ch" forName="image_3" refType="h" fact="0.128"/>
              <dgm:constr type="w" for="ch" forName="image_3" refType="w" fact="0.1437"/>
              <dgm:constr type="h" for="ch" forName="image_3" refType="h" fact="0.3456"/>
              <dgm:constr type="l" for="ch" forName="image_accent_1" refType="w" fact="0.5237"/>
              <dgm:constr type="t" for="ch" forName="image_accent_1" refType="h" fact="0.4241"/>
              <dgm:constr type="w" for="ch" forName="image_accent_1" refType="w" fact="0.2394"/>
              <dgm:constr type="h" for="ch" forName="image_accent_1" refType="h" fact="0.5759"/>
              <dgm:constr type="l" for="ch" forName="image_1" refType="w" fact="0.5329"/>
              <dgm:constr type="t" for="ch" forName="image_1" refType="h" fact="0.4462"/>
              <dgm:constr type="w" for="ch" forName="image_1" refType="w" fact="0.2211"/>
              <dgm:constr type="h" for="ch" forName="image_1" refType="h" fact="0.5317"/>
              <dgm:constr type="l" for="ch" forName="parent_text_1" refType="w" fact="0.6447"/>
              <dgm:constr type="t" for="ch" forName="parent_text_1" refType="h" fact="0.128"/>
              <dgm:constr type="w" for="ch" forName="parent_text_1" refType="w" fact="0.3553"/>
              <dgm:constr type="h" for="ch" forName="parent_text_1" refType="h" fact="0.2775"/>
              <dgm:constr type="l" for="ch" forName="accent_2" refType="w" fact="0.5395"/>
              <dgm:constr type="t" for="ch" forName="accent_2" refType="h" fact="0"/>
              <dgm:constr type="w" for="ch" forName="accent_2" refType="w" fact="0.0711"/>
              <dgm:constr type="h" for="ch" forName="accent_2" refType="h" fact="0.1709"/>
              <dgm:constr type="l" for="ch" forName="parent_text_3" refType="w" fact="0.0132"/>
              <dgm:constr type="t" for="ch" forName="parent_text_3" refType="h" fact="0.128"/>
              <dgm:constr type="w" for="ch" forName="parent_text_3" refType="w" fact="0.3553"/>
              <dgm:constr type="h" for="ch" forName="parent_text_3" refType="h" fact="0.3456"/>
              <dgm:constr type="l" for="ch" forName="parent_text_2" refType="w" fact="0"/>
              <dgm:constr type="t" for="ch" forName="parent_text_2" refType="h" fact="0.5507"/>
              <dgm:constr type="w" for="ch" forName="parent_text_2" refType="w" fact="0.3553"/>
              <dgm:constr type="h" for="ch" forName="parent_text_2" refType="h" fact="0.2658"/>
              <dgm:constr type="l" for="ch" forName="accent_3" refType="w" fact="0.3684"/>
              <dgm:constr type="t" for="ch" forName="accent_3" refType="h" fact="0.0127"/>
              <dgm:constr type="w" for="ch" forName="accent_3" refType="w" fact="0.0526"/>
              <dgm:constr type="h" for="ch" forName="accent_3" refType="h" fact="0.1266"/>
            </dgm:constrLst>
          </dgm:else>
        </dgm:choose>
      </dgm:if>
      <dgm:if name="Name14" axis="ch" ptType="node" func="cnt" op="equ" val="4">
        <dgm:alg type="composite">
          <dgm:param type="ar" val="1.6704"/>
        </dgm:alg>
        <dgm:choose name="Name15">
          <dgm:if name="Name16" func="var" arg="dir" op="equ" val="norm">
            <dgm:constrLst>
              <dgm:constr type="primFontSz" for="des" ptType="node" op="equ" val="65"/>
              <dgm:constr type="l" for="ch" forName="image_accent_4" refType="w" fact="0.4626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692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4936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501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4446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531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2368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246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38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6316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.6447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5347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6005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6005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6268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if>
          <dgm:else name="Name17">
            <dgm:constrLst>
              <dgm:constr type="primFontSz" for="des" ptType="node" op="equ" val="65"/>
              <dgm:constr type="l" for="ch" forName="image_accent_4" refType="w" fact="0.4248"/>
              <dgm:constr type="t" for="ch" forName="image_accent_4" refType="h" fact="0.1415"/>
              <dgm:constr type="w" for="ch" forName="image_accent_4" refType="w" fact="0.1126"/>
              <dgm:constr type="h" for="ch" forName="image_accent_4" refType="h" fact="0.1881"/>
              <dgm:constr type="l" for="ch" forName="image_4" refType="w" fact="0.4314"/>
              <dgm:constr type="t" for="ch" forName="image_4" refType="h" fact="0.1526"/>
              <dgm:constr type="w" for="ch" forName="image_4" refType="w" fact="0.0994"/>
              <dgm:constr type="h" for="ch" forName="image_4" refType="h" fact="0.166"/>
              <dgm:constr type="l" for="ch" forName="image_accent_2" refType="w" fact="0.3811"/>
              <dgm:constr type="t" for="ch" forName="image_accent_2" refType="h" fact="0.6756"/>
              <dgm:constr type="w" for="ch" forName="image_accent_2" refType="w" fact="0.1253"/>
              <dgm:constr type="h" for="ch" forName="image_accent_2" refType="h" fact="0.2092"/>
              <dgm:constr type="l" for="ch" forName="image_2" refType="w" fact="0.3885"/>
              <dgm:constr type="t" for="ch" forName="image_2" refType="h" fact="0.6879"/>
              <dgm:constr type="w" for="ch" forName="image_2" refType="w" fact="0.1105"/>
              <dgm:constr type="h" for="ch" forName="image_2" refType="h" fact="0.1846"/>
              <dgm:constr type="l" for="ch" forName="image_accent_3" refType="w" fact="0.3947"/>
              <dgm:constr type="t" for="ch" forName="image_accent_3" refType="h" fact="0.3802"/>
              <dgm:constr type="w" for="ch" forName="image_accent_3" refType="w" fact="0.1606"/>
              <dgm:constr type="h" for="ch" forName="image_accent_3" refType="h" fact="0.2683"/>
              <dgm:constr type="l" for="ch" forName="image_3" refType="w" fact="0.4032"/>
              <dgm:constr type="t" for="ch" forName="image_3" refType="h" fact="0.3944"/>
              <dgm:constr type="w" for="ch" forName="image_3" refType="w" fact="0.1437"/>
              <dgm:constr type="h" for="ch" forName="image_3" refType="h" fact="0.24"/>
              <dgm:constr type="l" for="ch" forName="image_accent_1" refType="w" fact="0.5237"/>
              <dgm:constr type="t" for="ch" forName="image_accent_1" refType="h" fact="0.6"/>
              <dgm:constr type="w" for="ch" forName="image_accent_1" refType="w" fact="0.2394"/>
              <dgm:constr type="h" for="ch" forName="image_accent_1" refType="h" fact="0.4"/>
              <dgm:constr type="l" for="ch" forName="image_1" refType="w" fact="0.5329"/>
              <dgm:constr type="t" for="ch" forName="image_1" refType="h" fact="0.6154"/>
              <dgm:constr type="w" for="ch" forName="image_1" refType="w" fact="0.2211"/>
              <dgm:constr type="h" for="ch" forName="image_1" refType="h" fact="0.3692"/>
              <dgm:constr type="l" for="ch" forName="parent_text_1" refType="w" fact="0.6447"/>
              <dgm:constr type="t" for="ch" forName="parent_text_1" refType="h" fact="0.3944"/>
              <dgm:constr type="w" for="ch" forName="parent_text_1" refType="w" fact="0.3553"/>
              <dgm:constr type="h" for="ch" forName="parent_text_1" refType="h" fact="0.1931"/>
              <dgm:constr type="l" for="ch" forName="accent_1" refType="w" fact="0.5395"/>
              <dgm:constr type="t" for="ch" forName="accent_1" refType="h" fact="0.3055"/>
              <dgm:constr type="w" for="ch" forName="accent_1" refType="w" fact="0.0711"/>
              <dgm:constr type="h" for="ch" forName="accent_1" refType="h" fact="0.1187"/>
              <dgm:constr type="l" for="ch" forName="parent_text_3" refType="w" fact="0.0132"/>
              <dgm:constr type="t" for="ch" forName="parent_text_3" refType="h" fact="0.3944"/>
              <dgm:constr type="w" for="ch" forName="parent_text_3" refType="w" fact="0.3553"/>
              <dgm:constr type="h" for="ch" forName="parent_text_3" refType="h" fact="0.24"/>
              <dgm:constr type="l" for="ch" forName="parent_text_2" refType="w" fact="0"/>
              <dgm:constr type="t" for="ch" forName="parent_text_2" refType="h" fact="0.6879"/>
              <dgm:constr type="w" for="ch" forName="parent_text_2" refType="w" fact="0.3553"/>
              <dgm:constr type="h" for="ch" forName="parent_text_2" refType="h" fact="0.1846"/>
              <dgm:constr type="l" for="ch" forName="accent_2" refType="w" fact="0.4126"/>
              <dgm:constr type="t" for="ch" forName="accent_2" refType="h" fact="0.044"/>
              <dgm:constr type="w" for="ch" forName="accent_2" refType="w" fact="0.0526"/>
              <dgm:constr type="h" for="ch" forName="accent_2" refType="h" fact="0.0879"/>
              <dgm:constr type="l" for="ch" forName="accent_3" refType="w" fact="0.3732"/>
              <dgm:constr type="t" for="ch" forName="accent_3" refType="h" fact="0"/>
              <dgm:constr type="w" for="ch" forName="accent_3" refType="w" fact="0.0263"/>
              <dgm:constr type="h" for="ch" forName="accent_3" refType="h" fact="0.044"/>
              <dgm:constr type="l" for="ch" forName="parent_text_4" refType="w" fact="0.0442"/>
              <dgm:constr type="t" for="ch" forName="parent_text_4" refType="h" fact="0.1526"/>
              <dgm:constr type="w" for="ch" forName="parent_text_4" refType="w" fact="0.3553"/>
              <dgm:constr type="h" for="ch" forName="parent_text_4" refType="h" fact="0.166"/>
              <dgm:constr type="l" for="ch" forName="accent_4" refType="w" fact="0.3337"/>
              <dgm:constr type="t" for="ch" forName="accent_4" refType="h" fact="0.8791"/>
              <dgm:constr type="w" for="ch" forName="accent_4" refType="w" fact="0.0395"/>
              <dgm:constr type="h" for="ch" forName="accent_4" refType="h" fact="0.0659"/>
            </dgm:constrLst>
          </dgm:else>
        </dgm:choose>
      </dgm:if>
      <dgm:if name="Name18" axis="ch" ptType="node" func="cnt" op="equ" val="5">
        <dgm:alg type="composite">
          <dgm:param type="ar" val="1.5076"/>
        </dgm:alg>
        <dgm:choose name="Name19">
          <dgm:if name="Name20" func="var" arg="dir" op="equ" val="norm">
            <dgm:constrLst>
              <dgm:constr type="primFontSz" for="des" ptType="node" op="equ" val="65"/>
              <dgm:constr type="l" for="ch" forName="image_accent_5" refType="w" fact="0.5301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5361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528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593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483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90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352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435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231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240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3813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6182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63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5878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6265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.6522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6136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if>
          <dgm:else name="Name21">
            <dgm:constrLst>
              <dgm:constr type="primFontSz" for="des" ptType="node" op="equ" val="65"/>
              <dgm:constr type="l" for="ch" forName="image_accent_5" refType="w" fact="0.3677"/>
              <dgm:constr type="t" for="ch" forName="image_accent_5" refType="h" fact="0.0862"/>
              <dgm:constr type="w" for="ch" forName="image_accent_5" refType="w" fact="0.1022"/>
              <dgm:constr type="h" for="ch" forName="image_accent_5" refType="h" fact="0.1541"/>
              <dgm:constr type="l" for="ch" forName="image_5" refType="w" fact="0.3738"/>
              <dgm:constr type="t" for="ch" forName="image_5" refType="h" fact="0.0953"/>
              <dgm:constr type="w" for="ch" forName="image_5" refType="w" fact="0.0902"/>
              <dgm:constr type="h" for="ch" forName="image_5" refType="h" fact="0.1359"/>
              <dgm:constr type="l" for="ch" forName="image_accent_4" refType="w" fact="0.437"/>
              <dgm:constr type="t" for="ch" forName="image_accent_4" refType="h" fact="0.2416"/>
              <dgm:constr type="w" for="ch" forName="image_accent_4" refType="w" fact="0.1103"/>
              <dgm:constr type="h" for="ch" forName="image_accent_4" refType="h" fact="0.1662"/>
              <dgm:constr type="l" for="ch" forName="image_4" refType="w" fact="0.4434"/>
              <dgm:constr type="t" for="ch" forName="image_4" refType="h" fact="0.2513"/>
              <dgm:constr type="w" for="ch" forName="image_4" refType="w" fact="0.0973"/>
              <dgm:constr type="h" for="ch" forName="image_4" refType="h" fact="0.1467"/>
              <dgm:constr type="l" for="ch" forName="image_accent_2" refType="w" fact="0.3942"/>
              <dgm:constr type="t" for="ch" forName="image_accent_2" refType="h" fact="0.7134"/>
              <dgm:constr type="w" for="ch" forName="image_accent_2" refType="w" fact="0.1226"/>
              <dgm:constr type="h" for="ch" forName="image_accent_2" refType="h" fact="0.1849"/>
              <dgm:constr type="l" for="ch" forName="image_2" refType="w" fact="0.4014"/>
              <dgm:constr type="t" for="ch" forName="image_2" refType="h" fact="0.7243"/>
              <dgm:constr type="w" for="ch" forName="image_2" refType="w" fact="0.1082"/>
              <dgm:constr type="h" for="ch" forName="image_2" refType="h" fact="0.1631"/>
              <dgm:constr type="l" for="ch" forName="image_accent_3" refType="w" fact="0.4075"/>
              <dgm:constr type="t" for="ch" forName="image_accent_3" refType="h" fact="0.4525"/>
              <dgm:constr type="w" for="ch" forName="image_accent_3" refType="w" fact="0.1573"/>
              <dgm:constr type="h" for="ch" forName="image_accent_3" refType="h" fact="0.2371"/>
              <dgm:constr type="l" for="ch" forName="image_3" refType="w" fact="0.4158"/>
              <dgm:constr type="t" for="ch" forName="image_3" refType="h" fact="0.465"/>
              <dgm:constr type="w" for="ch" forName="image_3" refType="w" fact="0.1407"/>
              <dgm:constr type="h" for="ch" forName="image_3" refType="h" fact="0.212"/>
              <dgm:constr type="l" for="ch" forName="image_accent_1" refType="w" fact="0.5338"/>
              <dgm:constr type="t" for="ch" forName="image_accent_1" refType="h" fact="0.6466"/>
              <dgm:constr type="w" for="ch" forName="image_accent_1" refType="w" fact="0.2344"/>
              <dgm:constr type="h" for="ch" forName="image_accent_1" refType="h" fact="0.3534"/>
              <dgm:constr type="l" for="ch" forName="image_1" refType="w" fact="0.5428"/>
              <dgm:constr type="t" for="ch" forName="image_1" refType="h" fact="0.6602"/>
              <dgm:constr type="w" for="ch" forName="image_1" refType="w" fact="0.2164"/>
              <dgm:constr type="h" for="ch" forName="image_1" refType="h" fact="0.3262"/>
              <dgm:constr type="l" for="ch" forName="parent_text_1" refType="w" fact="0.6522"/>
              <dgm:constr type="t" for="ch" forName="parent_text_1" refType="h" fact="0.465"/>
              <dgm:constr type="w" for="ch" forName="parent_text_1" refType="w" fact="0.3478"/>
              <dgm:constr type="h" for="ch" forName="parent_text_1" refType="h" fact="0.165"/>
              <dgm:constr type="l" for="ch" forName="accent_1" refType="w" fact="0.5492"/>
              <dgm:constr type="t" for="ch" forName="accent_1" refType="h" fact="0.3864"/>
              <dgm:constr type="w" for="ch" forName="accent_1" refType="w" fact="0.0696"/>
              <dgm:constr type="h" for="ch" forName="accent_1" refType="h" fact="0.1049"/>
              <dgm:constr type="l" for="ch" forName="parent_text_3" refType="w" fact="0.034"/>
              <dgm:constr type="t" for="ch" forName="parent_text_3" refType="h" fact="0.465"/>
              <dgm:constr type="w" for="ch" forName="parent_text_3" refType="w" fact="0.3478"/>
              <dgm:constr type="h" for="ch" forName="parent_text_3" refType="h" fact="0.212"/>
              <dgm:constr type="l" for="ch" forName="parent_text_2" refType="w" fact="0.0211"/>
              <dgm:constr type="t" for="ch" forName="parent_text_2" refType="h" fact="0.7243"/>
              <dgm:constr type="w" for="ch" forName="parent_text_2" refType="w" fact="0.3478"/>
              <dgm:constr type="h" for="ch" forName="parent_text_2" refType="h" fact="0.1631"/>
              <dgm:constr type="l" for="ch" forName="parent_text_4" refType="w" fact="0.0644"/>
              <dgm:constr type="t" for="ch" forName="parent_text_4" refType="h" fact="0.2513"/>
              <dgm:constr type="w" for="ch" forName="parent_text_4" refType="w" fact="0.3478"/>
              <dgm:constr type="h" for="ch" forName="parent_text_4" refType="h" fact="0.1467"/>
              <dgm:constr type="l" for="ch" forName="accent_2" refType="w" fact="0.322"/>
              <dgm:constr type="t" for="ch" forName="accent_2" refType="h" fact="0.0194"/>
              <dgm:constr type="w" for="ch" forName="accent_2" refType="w" fact="0.0515"/>
              <dgm:constr type="h" for="ch" forName="accent_2" refType="h" fact="0.077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388"/>
              <dgm:constr type="l" for="ch" forName="parent_text_5" refType="w" fact="0"/>
              <dgm:constr type="t" for="ch" forName="parent_text_5" refType="h" fact="0.0953"/>
              <dgm:constr type="w" for="ch" forName="parent_text_5" refType="w" fact="0.3478"/>
              <dgm:constr type="h" for="ch" forName="parent_text_5" refType="h" fact="0.1359"/>
              <dgm:constr type="l" for="ch" forName="accent_4" refType="w" fact="0.3478"/>
              <dgm:constr type="t" for="ch" forName="accent_4" refType="h" fact="0.8932"/>
              <dgm:constr type="w" for="ch" forName="accent_4" refType="w" fact="0.0386"/>
              <dgm:constr type="h" for="ch" forName="accent_4" refType="h" fact="0.0583"/>
            </dgm:constrLst>
          </dgm:else>
        </dgm:choose>
      </dgm:if>
      <dgm:if name="Name22" axis="ch" ptType="node" func="cnt" op="equ" val="6">
        <dgm:alg type="composite">
          <dgm:param type="ar" val="1.1351"/>
        </dgm:alg>
        <dgm:choose name="Name23">
          <dgm:if name="Name24" func="var" arg="dir" op="equ" val="norm">
            <dgm:constrLst>
              <dgm:constr type="primFontSz" for="des" ptType="node" op="equ" val="65"/>
              <dgm:constr type="l" for="ch" forName="image_accent_6" refType="w" fact="0.3864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3957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5301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5361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528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593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483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90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352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435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231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2401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3813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63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5878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6265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.6522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6182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5538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0195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6182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if>
          <dgm:else name="Name25">
            <dgm:constrLst>
              <dgm:constr type="primFontSz" for="des" ptType="node" op="equ" val="65"/>
              <dgm:constr type="l" for="ch" forName="image_accent_6" refType="w" fact="0.4379"/>
              <dgm:constr type="t" for="ch" forName="image_accent_6" refType="h" fact="0.7456"/>
              <dgm:constr type="w" for="ch" forName="image_accent_6" refType="w" fact="0.1757"/>
              <dgm:constr type="h" for="ch" forName="image_accent_6" refType="h" fact="0.1995"/>
              <dgm:constr type="l" for="ch" forName="image_6" refType="w" fact="0.4471"/>
              <dgm:constr type="t" for="ch" forName="image_6" refType="h" fact="0.7561"/>
              <dgm:constr type="w" for="ch" forName="image_6" refType="w" fact="0.1572"/>
              <dgm:constr type="h" for="ch" forName="image_6" refType="h" fact="0.1784"/>
              <dgm:constr type="l" for="ch" forName="image_accent_5" refType="w" fact="0.3677"/>
              <dgm:constr type="t" for="ch" forName="image_accent_5" refType="h" fact="0.0649"/>
              <dgm:constr type="w" for="ch" forName="image_accent_5" refType="w" fact="0.1022"/>
              <dgm:constr type="h" for="ch" forName="image_accent_5" refType="h" fact="0.116"/>
              <dgm:constr type="l" for="ch" forName="image_5" refType="w" fact="0.3738"/>
              <dgm:constr type="t" for="ch" forName="image_5" refType="h" fact="0.0717"/>
              <dgm:constr type="w" for="ch" forName="image_5" refType="w" fact="0.0902"/>
              <dgm:constr type="h" for="ch" forName="image_5" refType="h" fact="0.1023"/>
              <dgm:constr type="l" for="ch" forName="image_accent_4" refType="w" fact="0.437"/>
              <dgm:constr type="t" for="ch" forName="image_accent_4" refType="h" fact="0.1819"/>
              <dgm:constr type="w" for="ch" forName="image_accent_4" refType="w" fact="0.1103"/>
              <dgm:constr type="h" for="ch" forName="image_accent_4" refType="h" fact="0.1251"/>
              <dgm:constr type="l" for="ch" forName="image_4" refType="w" fact="0.4434"/>
              <dgm:constr type="t" for="ch" forName="image_4" refType="h" fact="0.1892"/>
              <dgm:constr type="w" for="ch" forName="image_4" refType="w" fact="0.0973"/>
              <dgm:constr type="h" for="ch" forName="image_4" refType="h" fact="0.1104"/>
              <dgm:constr type="l" for="ch" forName="image_accent_2" refType="w" fact="0.3942"/>
              <dgm:constr type="t" for="ch" forName="image_accent_2" refType="h" fact="0.5371"/>
              <dgm:constr type="w" for="ch" forName="image_accent_2" refType="w" fact="0.1226"/>
              <dgm:constr type="h" for="ch" forName="image_accent_2" refType="h" fact="0.1392"/>
              <dgm:constr type="l" for="ch" forName="image_2" refType="w" fact="0.4014"/>
              <dgm:constr type="t" for="ch" forName="image_2" refType="h" fact="0.5453"/>
              <dgm:constr type="w" for="ch" forName="image_2" refType="w" fact="0.1082"/>
              <dgm:constr type="h" for="ch" forName="image_2" refType="h" fact="0.1228"/>
              <dgm:constr type="l" for="ch" forName="image_accent_3" refType="w" fact="0.4075"/>
              <dgm:constr type="t" for="ch" forName="image_accent_3" refType="h" fact="0.3407"/>
              <dgm:constr type="w" for="ch" forName="image_accent_3" refType="w" fact="0.1573"/>
              <dgm:constr type="h" for="ch" forName="image_accent_3" refType="h" fact="0.1785"/>
              <dgm:constr type="l" for="ch" forName="image_3" refType="w" fact="0.4158"/>
              <dgm:constr type="t" for="ch" forName="image_3" refType="h" fact="0.3501"/>
              <dgm:constr type="w" for="ch" forName="image_3" refType="w" fact="0.1407"/>
              <dgm:constr type="h" for="ch" forName="image_3" refType="h" fact="0.1596"/>
              <dgm:constr type="l" for="ch" forName="image_accent_1" refType="w" fact="0.5338"/>
              <dgm:constr type="t" for="ch" forName="image_accent_1" refType="h" fact="0.4869"/>
              <dgm:constr type="w" for="ch" forName="image_accent_1" refType="w" fact="0.2344"/>
              <dgm:constr type="h" for="ch" forName="image_accent_1" refType="h" fact="0.2661"/>
              <dgm:constr type="l" for="ch" forName="image_1" refType="w" fact="0.5435"/>
              <dgm:constr type="t" for="ch" forName="image_1" refType="h" fact="0.4971"/>
              <dgm:constr type="w" for="ch" forName="image_1" refType="w" fact="0.2164"/>
              <dgm:constr type="h" for="ch" forName="image_1" refType="h" fact="0.2456"/>
              <dgm:constr type="l" for="ch" forName="parent_text_1" refType="w" fact="0.6522"/>
              <dgm:constr type="t" for="ch" forName="parent_text_1" refType="h" fact="0.3501"/>
              <dgm:constr type="w" for="ch" forName="parent_text_1" refType="w" fact="0.3478"/>
              <dgm:constr type="h" for="ch" forName="parent_text_1" refType="h" fact="0.125"/>
              <dgm:constr type="l" for="ch" forName="accent_1" refType="w" fact="0.5492"/>
              <dgm:constr type="t" for="ch" forName="accent_1" refType="h" fact="0.2909"/>
              <dgm:constr type="w" for="ch" forName="accent_1" refType="w" fact="0.0696"/>
              <dgm:constr type="h" for="ch" forName="accent_1" refType="h" fact="0.0789"/>
              <dgm:constr type="l" for="ch" forName="parent_text_2" refType="w" fact="0.0211"/>
              <dgm:constr type="t" for="ch" forName="parent_text_2" refType="h" fact="0.5453"/>
              <dgm:constr type="w" for="ch" forName="parent_text_2" refType="w" fact="0.3478"/>
              <dgm:constr type="h" for="ch" forName="parent_text_2" refType="h" fact="0.1228"/>
              <dgm:constr type="l" for="ch" forName="parent_text_4" refType="w" fact="0.0644"/>
              <dgm:constr type="t" for="ch" forName="parent_text_4" refType="h" fact="0.1892"/>
              <dgm:constr type="w" for="ch" forName="parent_text_4" refType="w" fact="0.3478"/>
              <dgm:constr type="h" for="ch" forName="parent_text_4" refType="h" fact="0.1104"/>
              <dgm:constr type="l" for="ch" forName="accent_2" refType="w" fact="0.322"/>
              <dgm:constr type="t" for="ch" forName="accent_2" refType="h" fact="0.0146"/>
              <dgm:constr type="w" for="ch" forName="accent_2" refType="w" fact="0.0515"/>
              <dgm:constr type="h" for="ch" forName="accent_2" refType="h" fact="0.0585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92"/>
              <dgm:constr type="l" for="ch" forName="parent_text_5" refType="w" fact="0"/>
              <dgm:constr type="t" for="ch" forName="parent_text_5" refType="h" fact="0.0717"/>
              <dgm:constr type="w" for="ch" forName="parent_text_5" refType="w" fact="0.3478"/>
              <dgm:constr type="h" for="ch" forName="parent_text_5" refType="h" fact="0.1023"/>
              <dgm:constr type="l" for="ch" forName="parent_text_3" refType="w" fact="0.034"/>
              <dgm:constr type="t" for="ch" forName="parent_text_3" refType="h" fact="0.3501"/>
              <dgm:constr type="w" for="ch" forName="parent_text_3" refType="w" fact="0.3478"/>
              <dgm:constr type="h" for="ch" forName="parent_text_3" refType="h" fact="0.1596"/>
              <dgm:constr type="l" for="ch" forName="accent_4" refType="w" fact="0.3766"/>
              <dgm:constr type="t" for="ch" forName="accent_4" refType="h" fact="0.9211"/>
              <dgm:constr type="w" for="ch" forName="accent_4" refType="w" fact="0.0696"/>
              <dgm:constr type="h" for="ch" forName="accent_4" refType="h" fact="0.0789"/>
              <dgm:constr type="l" for="ch" forName="parent_text_6" refType="w" fact="0.6328"/>
              <dgm:constr type="t" for="ch" forName="parent_text_6" refType="h" fact="0.7561"/>
              <dgm:constr type="w" for="ch" forName="parent_text_6" refType="w" fact="0.3478"/>
              <dgm:constr type="h" for="ch" forName="parent_text_6" refType="h" fact="0.1784"/>
              <dgm:constr type="l" for="ch" forName="accent_5" refType="w" fact="0.3431"/>
              <dgm:constr type="t" for="ch" forName="accent_5" refType="h" fact="0.6725"/>
              <dgm:constr type="w" for="ch" forName="accent_5" refType="w" fact="0.0386"/>
              <dgm:constr type="h" for="ch" forName="accent_5" refType="h" fact="0.0439"/>
            </dgm:constrLst>
          </dgm:else>
        </dgm:choose>
      </dgm:if>
      <dgm:if name="Name26" axis="ch" ptType="node" func="cnt" op="equ" val="7">
        <dgm:alg type="composite">
          <dgm:param type="ar" val="1.0352"/>
        </dgm:alg>
        <dgm:choose name="Name27">
          <dgm:if name="Name28" func="var" arg="dir" op="equ" val="norm">
            <dgm:constrLst>
              <dgm:constr type="primFontSz" for="des" ptType="node" op="equ" val="65"/>
              <dgm:constr type="l" for="ch" forName="accent_1" refType="w" fact="0.7553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2" refType="w" fact="0.483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90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352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435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4" refType="w" fact="0.4528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593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5" refType="w" fact="0.5301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5361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6" refType="w" fact="0.3864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3957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7" refType="w" fact="0.5291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5356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1" refType="w" fact="0.231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240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3813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63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5878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7038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.6522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6182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02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6265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652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105"/>
              <dgm:constr type="t" for="ch" forName="parent_text_7" refType="h" fact="0.87"/>
              <dgm:constr type="w" for="ch" forName="parent_text_7" refType="w" fact="0.407"/>
              <dgm:constr type="h" for="ch" forName="parent_text_7" refType="h" fact="0.13"/>
              <dgm:constr type="l" for="ch" forName="accent_6" refType="w" fact="0.6136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if>
          <dgm:else name="Name29">
            <dgm:constrLst>
              <dgm:constr type="primFontSz" for="des" ptType="node" op="equ" val="65"/>
              <dgm:constr type="l" for="ch" forName="accent_1" refType="w" fact="0.2061"/>
              <dgm:constr type="t" for="ch" forName="accent_1" refType="h" fact="0.96"/>
              <dgm:constr type="w" for="ch" forName="accent_1" refType="w" fact="0.0386"/>
              <dgm:constr type="h" for="ch" forName="accent_1" refType="h" fact="0.04"/>
              <dgm:constr type="l" for="ch" forName="image_accent_7" refType="w" fact="0.3606"/>
              <dgm:constr type="t" for="ch" forName="image_accent_7" refType="h" fact="0.8325"/>
              <dgm:constr type="w" for="ch" forName="image_accent_7" refType="w" fact="0.1103"/>
              <dgm:constr type="h" for="ch" forName="image_accent_7" refType="h" fact="0.1141"/>
              <dgm:constr type="l" for="ch" forName="image_7" refType="w" fact="0.3671"/>
              <dgm:constr type="t" for="ch" forName="image_7" refType="h" fact="0.8392"/>
              <dgm:constr type="w" for="ch" forName="image_7" refType="w" fact="0.0973"/>
              <dgm:constr type="h" for="ch" forName="image_7" refType="h" fact="0.1007"/>
              <dgm:constr type="l" for="ch" forName="image_accent_6" refType="w" fact="0.4379"/>
              <dgm:constr type="t" for="ch" forName="image_accent_6" refType="h" fact="0.68"/>
              <dgm:constr type="w" for="ch" forName="image_accent_6" refType="w" fact="0.1757"/>
              <dgm:constr type="h" for="ch" forName="image_accent_6" refType="h" fact="0.1819"/>
              <dgm:constr type="l" for="ch" forName="image_6" refType="w" fact="0.4471"/>
              <dgm:constr type="t" for="ch" forName="image_6" refType="h" fact="0.6896"/>
              <dgm:constr type="w" for="ch" forName="image_6" refType="w" fact="0.1572"/>
              <dgm:constr type="h" for="ch" forName="image_6" refType="h" fact="0.1627"/>
              <dgm:constr type="l" for="ch" forName="image_accent_5" refType="w" fact="0.3677"/>
              <dgm:constr type="t" for="ch" forName="image_accent_5" refType="h" fact="0.0592"/>
              <dgm:constr type="w" for="ch" forName="image_accent_5" refType="w" fact="0.1022"/>
              <dgm:constr type="h" for="ch" forName="image_accent_5" refType="h" fact="0.1058"/>
              <dgm:constr type="l" for="ch" forName="image_5" refType="w" fact="0.3738"/>
              <dgm:constr type="t" for="ch" forName="image_5" refType="h" fact="0.0654"/>
              <dgm:constr type="w" for="ch" forName="image_5" refType="w" fact="0.0902"/>
              <dgm:constr type="h" for="ch" forName="image_5" refType="h" fact="0.0933"/>
              <dgm:constr type="l" for="ch" forName="image_accent_4" refType="w" fact="0.437"/>
              <dgm:constr type="t" for="ch" forName="image_accent_4" refType="h" fact="0.1659"/>
              <dgm:constr type="w" for="ch" forName="image_accent_4" refType="w" fact="0.1103"/>
              <dgm:constr type="h" for="ch" forName="image_accent_4" refType="h" fact="0.1141"/>
              <dgm:constr type="l" for="ch" forName="image_4" refType="w" fact="0.4434"/>
              <dgm:constr type="t" for="ch" forName="image_4" refType="h" fact="0.1726"/>
              <dgm:constr type="w" for="ch" forName="image_4" refType="w" fact="0.0973"/>
              <dgm:constr type="h" for="ch" forName="image_4" refType="h" fact="0.1007"/>
              <dgm:constr type="l" for="ch" forName="image_accent_2" refType="w" fact="0.3942"/>
              <dgm:constr type="t" for="ch" forName="image_accent_2" refType="h" fact="0.4899"/>
              <dgm:constr type="w" for="ch" forName="image_accent_2" refType="w" fact="0.1226"/>
              <dgm:constr type="h" for="ch" forName="image_accent_2" refType="h" fact="0.1269"/>
              <dgm:constr type="l" for="ch" forName="image_2" refType="w" fact="0.4014"/>
              <dgm:constr type="t" for="ch" forName="image_2" refType="h" fact="0.4973"/>
              <dgm:constr type="w" for="ch" forName="image_2" refType="w" fact="0.1082"/>
              <dgm:constr type="h" for="ch" forName="image_2" refType="h" fact="0.112"/>
              <dgm:constr type="l" for="ch" forName="image_accent_3" refType="w" fact="0.4075"/>
              <dgm:constr type="t" for="ch" forName="image_accent_3" refType="h" fact="0.3107"/>
              <dgm:constr type="w" for="ch" forName="image_accent_3" refType="w" fact="0.1573"/>
              <dgm:constr type="h" for="ch" forName="image_accent_3" refType="h" fact="0.1628"/>
              <dgm:constr type="l" for="ch" forName="image_3" refType="w" fact="0.4158"/>
              <dgm:constr type="t" for="ch" forName="image_3" refType="h" fact="0.3193"/>
              <dgm:constr type="w" for="ch" forName="image_3" refType="w" fact="0.1407"/>
              <dgm:constr type="h" for="ch" forName="image_3" refType="h" fact="0.1456"/>
              <dgm:constr type="l" for="ch" forName="image_accent_1" refType="w" fact="0.5338"/>
              <dgm:constr type="t" for="ch" forName="image_accent_1" refType="h" fact="0.444"/>
              <dgm:constr type="w" for="ch" forName="image_accent_1" refType="w" fact="0.2344"/>
              <dgm:constr type="h" for="ch" forName="image_accent_1" refType="h" fact="0.2426"/>
              <dgm:constr type="l" for="ch" forName="image_1" refType="w" fact="0.5428"/>
              <dgm:constr type="t" for="ch" forName="image_1" refType="h" fact="0.4533"/>
              <dgm:constr type="w" for="ch" forName="image_1" refType="w" fact="0.2164"/>
              <dgm:constr type="h" for="ch" forName="image_1" refType="h" fact="0.224"/>
              <dgm:constr type="l" for="ch" forName="parent_text_1" refType="w" fact="0.6522"/>
              <dgm:constr type="t" for="ch" forName="parent_text_1" refType="h" fact="0.3193"/>
              <dgm:constr type="w" for="ch" forName="parent_text_1" refType="w" fact="0.3478"/>
              <dgm:constr type="h" for="ch" forName="parent_text_1" refType="h" fact="0.115"/>
              <dgm:constr type="l" for="ch" forName="accent_2" refType="w" fact="0.5492"/>
              <dgm:constr type="t" for="ch" forName="accent_2" refType="h" fact="0.2653"/>
              <dgm:constr type="w" for="ch" forName="accent_2" refType="w" fact="0.0696"/>
              <dgm:constr type="h" for="ch" forName="accent_2" refType="h" fact="0.072"/>
              <dgm:constr type="l" for="ch" forName="parent_text_2" refType="w" fact="0.0211"/>
              <dgm:constr type="t" for="ch" forName="parent_text_2" refType="h" fact="0.4973"/>
              <dgm:constr type="w" for="ch" forName="parent_text_2" refType="w" fact="0.3478"/>
              <dgm:constr type="h" for="ch" forName="parent_text_2" refType="h" fact="0.112"/>
              <dgm:constr type="l" for="ch" forName="parent_text_4" refType="w" fact="0.0644"/>
              <dgm:constr type="t" for="ch" forName="parent_text_4" refType="h" fact="0.1726"/>
              <dgm:constr type="w" for="ch" forName="parent_text_4" refType="w" fact="0.3478"/>
              <dgm:constr type="h" for="ch" forName="parent_text_4" refType="h" fact="0.1007"/>
              <dgm:constr type="l" for="ch" forName="accent_3" refType="w" fact="0.2705"/>
              <dgm:constr type="t" for="ch" forName="accent_3" refType="h" fact="0"/>
              <dgm:constr type="w" for="ch" forName="accent_3" refType="w" fact="0.0258"/>
              <dgm:constr type="h" for="ch" forName="accent_3" refType="h" fact="0.0267"/>
              <dgm:constr type="l" for="ch" forName="parent_text_5" refType="w" fact="0"/>
              <dgm:constr type="t" for="ch" forName="parent_text_5" refType="h" fact="0.0654"/>
              <dgm:constr type="w" for="ch" forName="parent_text_5" refType="w" fact="0.3478"/>
              <dgm:constr type="h" for="ch" forName="parent_text_5" refType="h" fact="0.0933"/>
              <dgm:constr type="l" for="ch" forName="parent_text_3" refType="w" fact="0.034"/>
              <dgm:constr type="t" for="ch" forName="parent_text_3" refType="h" fact="0.3193"/>
              <dgm:constr type="w" for="ch" forName="parent_text_3" refType="w" fact="0.3478"/>
              <dgm:constr type="h" for="ch" forName="parent_text_3" refType="h" fact="0.1456"/>
              <dgm:constr type="l" for="ch" forName="parent_text_6" refType="w" fact="0.63"/>
              <dgm:constr type="t" for="ch" forName="parent_text_6" refType="h" fact="0.6896"/>
              <dgm:constr type="w" for="ch" forName="parent_text_6" refType="w" fact="0.3478"/>
              <dgm:constr type="h" for="ch" forName="parent_text_6" refType="h" fact="0.1627"/>
              <dgm:constr type="l" for="ch" forName="accent_4" refType="w" fact="0.322"/>
              <dgm:constr type="t" for="ch" forName="accent_4" refType="h" fact="0.0213"/>
              <dgm:constr type="w" for="ch" forName="accent_4" refType="w" fact="0.0515"/>
              <dgm:constr type="h" for="ch" forName="accent_4" refType="h" fact="0.0533"/>
              <dgm:constr type="l" for="ch" forName="accent_5" refType="w" fact="0.2782"/>
              <dgm:constr type="t" for="ch" forName="accent_5" refType="h" fact="0.92"/>
              <dgm:constr type="w" for="ch" forName="accent_5" refType="w" fact="0.0696"/>
              <dgm:constr type="h" for="ch" forName="accent_5" refType="h" fact="0.072"/>
              <dgm:constr type="l" for="ch" forName="parent_text_7" refType="w" fact="0.485"/>
              <dgm:constr type="t" for="ch" forName="parent_text_7" refType="h" fact="0.87"/>
              <dgm:constr type="w" for="ch" forName="parent_text_7" refType="w" fact="0.347"/>
              <dgm:constr type="h" for="ch" forName="parent_text_7" refType="h" fact="0.13"/>
              <dgm:constr type="l" for="ch" forName="accent_6" refType="w" fact="0.3478"/>
              <dgm:constr type="t" for="ch" forName="accent_6" refType="h" fact="0.6133"/>
              <dgm:constr type="w" for="ch" forName="accent_6" refType="w" fact="0.0386"/>
              <dgm:constr type="h" for="ch" forName="accent_6" refType="h" fact="0.04"/>
            </dgm:constrLst>
          </dgm:else>
        </dgm:choose>
        <dgm:layoutNode name="accent_6" styleLbl="alignNode1">
          <dgm:alg type="sp"/>
          <dgm:shape xmlns:r="http://schemas.openxmlformats.org/officeDocument/2006/relationships" type="donut" r:blip="">
            <dgm:adjLst>
              <dgm:adj idx="1" val="0.0746"/>
            </dgm:adjLst>
          </dgm:shape>
          <dgm:presOf/>
        </dgm:layoutNode>
      </dgm:if>
      <dgm:else name="Name30">
        <dgm:alg type="composite">
          <dgm:param type="ar" val="0.9705"/>
        </dgm:alg>
        <dgm:choose name="Name31">
          <dgm:if name="Name32" func="var" arg="dir" op="equ" val="norm">
            <dgm:constrLst>
              <dgm:constr type="primFontSz" for="des" ptType="node" op="equ" val="65"/>
              <dgm:constr type="l" for="ch" forName="accent_1" refType="w" fact="0.7599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6182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6449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6538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5291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5356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3864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3957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5301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5361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528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593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483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90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352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435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231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240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3813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63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5878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7038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.6522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6182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02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6265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165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2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if>
          <dgm:else name="Name33">
            <dgm:constrLst>
              <dgm:constr type="primFontSz" for="des" ptType="node" op="equ" val="65"/>
              <dgm:constr type="l" for="ch" forName="accent_1" refType="w" fact="0.2014"/>
              <dgm:constr type="t" for="ch" forName="accent_1" refType="h" fact="0.925"/>
              <dgm:constr type="w" for="ch" forName="accent_1" refType="w" fact="0.0386"/>
              <dgm:constr type="h" for="ch" forName="accent_1" refType="h" fact="0.0375"/>
              <dgm:constr type="l" for="ch" forName="accent_2" refType="w" fact="0.3431"/>
              <dgm:constr type="t" for="ch" forName="accent_2" refType="h" fact="0.575"/>
              <dgm:constr type="w" for="ch" forName="accent_2" refType="w" fact="0.0386"/>
              <dgm:constr type="h" for="ch" forName="accent_2" refType="h" fact="0.0375"/>
              <dgm:constr type="l" for="ch" forName="image_accent_8" refType="w" fact="0.253"/>
              <dgm:constr type="t" for="ch" forName="image_accent_8" refType="h" fact="0.8508"/>
              <dgm:constr type="w" for="ch" forName="image_accent_8" refType="w" fact="0.1022"/>
              <dgm:constr type="h" for="ch" forName="image_accent_8" refType="h" fact="0.0992"/>
              <dgm:constr type="l" for="ch" forName="image_8" refType="w" fact="0.2619"/>
              <dgm:constr type="t" for="ch" forName="image_8" refType="h" fact="0.8595"/>
              <dgm:constr type="w" for="ch" forName="image_8" refType="w" fact="0.0844"/>
              <dgm:constr type="h" for="ch" forName="image_8" refType="h" fact="0.0819"/>
              <dgm:constr type="l" for="ch" forName="image_accent_7" refType="w" fact="0.3606"/>
              <dgm:constr type="t" for="ch" forName="image_accent_7" refType="h" fact="0.7805"/>
              <dgm:constr type="w" for="ch" forName="image_accent_7" refType="w" fact="0.1103"/>
              <dgm:constr type="h" for="ch" forName="image_accent_7" refType="h" fact="0.107"/>
              <dgm:constr type="l" for="ch" forName="image_7" refType="w" fact="0.3671"/>
              <dgm:constr type="t" for="ch" forName="image_7" refType="h" fact="0.7868"/>
              <dgm:constr type="w" for="ch" forName="image_7" refType="w" fact="0.0973"/>
              <dgm:constr type="h" for="ch" forName="image_7" refType="h" fact="0.0944"/>
              <dgm:constr type="l" for="ch" forName="image_accent_6" refType="w" fact="0.4379"/>
              <dgm:constr type="t" for="ch" forName="image_accent_6" refType="h" fact="0.6375"/>
              <dgm:constr type="w" for="ch" forName="image_accent_6" refType="w" fact="0.1757"/>
              <dgm:constr type="h" for="ch" forName="image_accent_6" refType="h" fact="0.1706"/>
              <dgm:constr type="l" for="ch" forName="image_6" refType="w" fact="0.4471"/>
              <dgm:constr type="t" for="ch" forName="image_6" refType="h" fact="0.6465"/>
              <dgm:constr type="w" for="ch" forName="image_6" refType="w" fact="0.1572"/>
              <dgm:constr type="h" for="ch" forName="image_6" refType="h" fact="0.1525"/>
              <dgm:constr type="l" for="ch" forName="image_accent_5" refType="w" fact="0.3677"/>
              <dgm:constr type="t" for="ch" forName="image_accent_5" refType="h" fact="0.0555"/>
              <dgm:constr type="w" for="ch" forName="image_accent_5" refType="w" fact="0.1022"/>
              <dgm:constr type="h" for="ch" forName="image_accent_5" refType="h" fact="0.0992"/>
              <dgm:constr type="l" for="ch" forName="image_5" refType="w" fact="0.3738"/>
              <dgm:constr type="t" for="ch" forName="image_5" refType="h" fact="0.0613"/>
              <dgm:constr type="w" for="ch" forName="image_5" refType="w" fact="0.0902"/>
              <dgm:constr type="h" for="ch" forName="image_5" refType="h" fact="0.0875"/>
              <dgm:constr type="l" for="ch" forName="image_accent_4" refType="w" fact="0.437"/>
              <dgm:constr type="t" for="ch" forName="image_accent_4" refType="h" fact="0.1555"/>
              <dgm:constr type="w" for="ch" forName="image_accent_4" refType="w" fact="0.1103"/>
              <dgm:constr type="h" for="ch" forName="image_accent_4" refType="h" fact="0.107"/>
              <dgm:constr type="l" for="ch" forName="image_4" refType="w" fact="0.4434"/>
              <dgm:constr type="t" for="ch" forName="image_4" refType="h" fact="0.1618"/>
              <dgm:constr type="w" for="ch" forName="image_4" refType="w" fact="0.0973"/>
              <dgm:constr type="h" for="ch" forName="image_4" refType="h" fact="0.0944"/>
              <dgm:constr type="l" for="ch" forName="image_accent_2" refType="w" fact="0.3942"/>
              <dgm:constr type="t" for="ch" forName="image_accent_2" refType="h" fact="0.4593"/>
              <dgm:constr type="w" for="ch" forName="image_accent_2" refType="w" fact="0.1226"/>
              <dgm:constr type="h" for="ch" forName="image_accent_2" refType="h" fact="0.119"/>
              <dgm:constr type="l" for="ch" forName="image_2" refType="w" fact="0.4014"/>
              <dgm:constr type="t" for="ch" forName="image_2" refType="h" fact="0.4663"/>
              <dgm:constr type="w" for="ch" forName="image_2" refType="w" fact="0.1082"/>
              <dgm:constr type="h" for="ch" forName="image_2" refType="h" fact="0.105"/>
              <dgm:constr type="l" for="ch" forName="image_accent_3" refType="w" fact="0.4075"/>
              <dgm:constr type="t" for="ch" forName="image_accent_3" refType="h" fact="0.2913"/>
              <dgm:constr type="w" for="ch" forName="image_accent_3" refType="w" fact="0.1573"/>
              <dgm:constr type="h" for="ch" forName="image_accent_3" refType="h" fact="0.1526"/>
              <dgm:constr type="l" for="ch" forName="image_3" refType="w" fact="0.4158"/>
              <dgm:constr type="t" for="ch" forName="image_3" refType="h" fact="0.2993"/>
              <dgm:constr type="w" for="ch" forName="image_3" refType="w" fact="0.1407"/>
              <dgm:constr type="h" for="ch" forName="image_3" refType="h" fact="0.1365"/>
              <dgm:constr type="l" for="ch" forName="image_accent_1" refType="w" fact="0.5338"/>
              <dgm:constr type="t" for="ch" forName="image_accent_1" refType="h" fact="0.4163"/>
              <dgm:constr type="w" for="ch" forName="image_accent_1" refType="w" fact="0.2344"/>
              <dgm:constr type="h" for="ch" forName="image_accent_1" refType="h" fact="0.2275"/>
              <dgm:constr type="l" for="ch" forName="image_1" refType="w" fact="0.5428"/>
              <dgm:constr type="t" for="ch" forName="image_1" refType="h" fact="0.425"/>
              <dgm:constr type="w" for="ch" forName="image_1" refType="w" fact="0.2164"/>
              <dgm:constr type="h" for="ch" forName="image_1" refType="h" fact="0.21"/>
              <dgm:constr type="l" for="ch" forName="parent_text_1" refType="w" fact="0.6522"/>
              <dgm:constr type="t" for="ch" forName="parent_text_1" refType="h" fact="0.2993"/>
              <dgm:constr type="w" for="ch" forName="parent_text_1" refType="w" fact="0.3478"/>
              <dgm:constr type="h" for="ch" forName="parent_text_1" refType="h" fact="0.11"/>
              <dgm:constr type="l" for="ch" forName="accent_3" refType="w" fact="0.5492"/>
              <dgm:constr type="t" for="ch" forName="accent_3" refType="h" fact="0.2488"/>
              <dgm:constr type="w" for="ch" forName="accent_3" refType="w" fact="0.0696"/>
              <dgm:constr type="h" for="ch" forName="accent_3" refType="h" fact="0.0675"/>
              <dgm:constr type="l" for="ch" forName="parent_text_2" refType="w" fact="0.0211"/>
              <dgm:constr type="t" for="ch" forName="parent_text_2" refType="h" fact="0.4663"/>
              <dgm:constr type="w" for="ch" forName="parent_text_2" refType="w" fact="0.3478"/>
              <dgm:constr type="h" for="ch" forName="parent_text_2" refType="h" fact="0.105"/>
              <dgm:constr type="l" for="ch" forName="parent_text_4" refType="w" fact="0.0635"/>
              <dgm:constr type="t" for="ch" forName="parent_text_4" refType="h" fact="0.1618"/>
              <dgm:constr type="w" for="ch" forName="parent_text_4" refType="w" fact="0.3478"/>
              <dgm:constr type="h" for="ch" forName="parent_text_4" refType="h" fact="0.0944"/>
              <dgm:constr type="l" for="ch" forName="accent_4" refType="w" fact="0.2705"/>
              <dgm:constr type="t" for="ch" forName="accent_4" refType="h" fact="0"/>
              <dgm:constr type="w" for="ch" forName="accent_4" refType="w" fact="0.0258"/>
              <dgm:constr type="h" for="ch" forName="accent_4" refType="h" fact="0.025"/>
              <dgm:constr type="l" for="ch" forName="parent_text_5" refType="w" fact="0"/>
              <dgm:constr type="t" for="ch" forName="parent_text_5" refType="h" fact="0.0625"/>
              <dgm:constr type="w" for="ch" forName="parent_text_5" refType="w" fact="0.3478"/>
              <dgm:constr type="h" for="ch" forName="parent_text_5" refType="h" fact="0.0863"/>
              <dgm:constr type="l" for="ch" forName="parent_text_3" refType="w" fact="0.034"/>
              <dgm:constr type="t" for="ch" forName="parent_text_3" refType="h" fact="0.2993"/>
              <dgm:constr type="w" for="ch" forName="parent_text_3" refType="w" fact="0.3478"/>
              <dgm:constr type="h" for="ch" forName="parent_text_3" refType="h" fact="0.1365"/>
              <dgm:constr type="l" for="ch" forName="parent_text_6" refType="w" fact="0.635"/>
              <dgm:constr type="t" for="ch" forName="parent_text_6" refType="h" fact="0.6465"/>
              <dgm:constr type="w" for="ch" forName="parent_text_6" refType="w" fact="0.3478"/>
              <dgm:constr type="h" for="ch" forName="parent_text_6" refType="h" fact="0.1525"/>
              <dgm:constr type="l" for="ch" forName="accent_5" refType="w" fact="0.322"/>
              <dgm:constr type="t" for="ch" forName="accent_5" refType="h" fact="0.02"/>
              <dgm:constr type="w" for="ch" forName="accent_5" refType="w" fact="0.0515"/>
              <dgm:constr type="h" for="ch" forName="accent_5" refType="h" fact="0.05"/>
              <dgm:constr type="l" for="ch" forName="parent_text_7" refType="w" fact="0.49"/>
              <dgm:constr type="t" for="ch" forName="parent_text_7" refType="h" fact="0.81"/>
              <dgm:constr type="w" for="ch" forName="parent_text_7" refType="w" fact="0.3478"/>
              <dgm:constr type="h" for="ch" forName="parent_text_7" refType="h" fact="0.077"/>
              <dgm:constr type="l" for="ch" forName="parent_text_8" refType="w" fact="0.375"/>
              <dgm:constr type="t" for="ch" forName="parent_text_8" refType="h" fact="0.89"/>
              <dgm:constr type="w" for="ch" forName="parent_text_8" refType="w" fact="0.3478"/>
              <dgm:constr type="h" for="ch" forName="parent_text_8" refType="h" fact="0.11"/>
            </dgm:constrLst>
          </dgm:else>
        </dgm:choose>
      </dgm:else>
    </dgm:choose>
    <dgm:forEach name="wrapper" axis="self" ptType="parTrans">
      <dgm:forEach name="wrapper2" axis="self" ptType="sibTrans" st="2">
        <dgm:forEach name="imageAccentRepeat" axis="self">
          <dgm:layoutNode name="imageAccentRepeatNode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</dgm:forEach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forEach name="Name34" axis="ch" ptType="node" cnt="1">
      <dgm:layoutNode name="parent_text_1" styleLbl="revTx">
        <dgm:varLst>
          <dgm:chMax val="0"/>
          <dgm:chPref val="0"/>
          <dgm:bulletEnabled val="1"/>
        </dgm:varLst>
        <dgm:choose name="Name35">
          <dgm:if name="Name36" func="var" arg="dir" op="equ" val="norm">
            <dgm:alg type="tx">
              <dgm:param type="parTxLTRAlign" val="r"/>
              <dgm:param type="shpTxLTRAlignCh" val="r"/>
              <dgm:param type="txAnchorVert" val="b"/>
              <dgm:param type="lnSpCh" val="15"/>
            </dgm:alg>
          </dgm:if>
          <dgm:else name="Name37">
            <dgm:alg type="tx">
              <dgm:param type="parTxLTRAlign" val="l"/>
              <dgm:param type="shpTxLTRAlignCh" val="l"/>
              <dgm:param type="txAnchorVert" val="b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01"/>
        </dgm:constrLst>
        <dgm:ruleLst>
          <dgm:rule type="primFontSz" val="5" fact="NaN" max="NaN"/>
        </dgm:ruleLst>
      </dgm:layoutNode>
      <dgm:layoutNode name="image_accent_1">
        <dgm:alg type="sp"/>
        <dgm:shape xmlns:r="http://schemas.openxmlformats.org/officeDocument/2006/relationships" r:blip="">
          <dgm:adjLst/>
        </dgm:shape>
        <dgm:presOf/>
        <dgm:constrLst/>
        <dgm:forEach name="Name38" ref="imageAccentRepeat"/>
      </dgm:layoutNode>
      <dgm:layoutNode name="accent_1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39" axis="ch" ptType="sibTrans" hideLastTrans="0" cnt="1">
      <dgm:layoutNode name="image_1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</dgm:forEach>
    <dgm:forEach name="Name41" axis="ch" ptType="node" st="2" cnt="1">
      <dgm:layoutNode name="parent_text_2" styleLbl="revTx">
        <dgm:varLst>
          <dgm:chMax val="0"/>
          <dgm:chPref val="0"/>
          <dgm:bulletEnabled val="1"/>
        </dgm:varLst>
        <dgm:choose name="Name42">
          <dgm:if name="Name43" func="var" arg="dir" op="equ" val="norm">
            <dgm:alg type="tx">
              <dgm:param type="parTxLTRAlign" val="l"/>
              <dgm:param type="lnSpCh" val="15"/>
            </dgm:alg>
          </dgm:if>
          <dgm:else name="Name44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2">
        <dgm:alg type="sp"/>
        <dgm:shape xmlns:r="http://schemas.openxmlformats.org/officeDocument/2006/relationships" r:blip="">
          <dgm:adjLst/>
        </dgm:shape>
        <dgm:presOf/>
        <dgm:constrLst/>
        <dgm:forEach name="Name45" ref="imageAccentRepeat"/>
      </dgm:layoutNode>
    </dgm:forEach>
    <dgm:forEach name="Name46" axis="ch" ptType="sibTrans" hideLastTrans="0" st="2" cnt="1">
      <dgm:layoutNode name="image_2">
        <dgm:alg type="sp"/>
        <dgm:shape xmlns:r="http://schemas.openxmlformats.org/officeDocument/2006/relationships" r:blip="">
          <dgm:adjLst/>
        </dgm:shape>
        <dgm:presOf/>
        <dgm:constrLst/>
        <dgm:forEach name="Name47" ref="imageRepeat"/>
      </dgm:layoutNode>
    </dgm:forEach>
    <dgm:forEach name="Name48" axis="ch" ptType="node" st="3" cnt="1">
      <dgm:layoutNode name="image_accent_3">
        <dgm:alg type="sp"/>
        <dgm:shape xmlns:r="http://schemas.openxmlformats.org/officeDocument/2006/relationships" r:blip="">
          <dgm:adjLst/>
        </dgm:shape>
        <dgm:presOf/>
        <dgm:constrLst/>
        <dgm:forEach name="Name49" ref="imageAccentRepeat"/>
      </dgm:layoutNode>
      <dgm:layoutNode name="parent_text_3" styleLbl="revTx">
        <dgm:varLst>
          <dgm:chMax val="0"/>
          <dgm:chPref val="0"/>
          <dgm:bulletEnabled val="1"/>
        </dgm:varLst>
        <dgm:choose name="Name50">
          <dgm:if name="Name51" func="var" arg="dir" op="equ" val="norm">
            <dgm:alg type="tx">
              <dgm:param type="parTxLTRAlign" val="l"/>
              <dgm:param type="lnSpCh" val="15"/>
            </dgm:alg>
          </dgm:if>
          <dgm:else name="Name52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2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  <dgm:layoutNode name="accent_3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53" axis="ch" ptType="sibTrans" hideLastTrans="0" st="3" cnt="1">
      <dgm:layoutNode name="image_3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</dgm:forEach>
    <dgm:forEach name="Name55" axis="ch" ptType="node" st="4" cnt="1">
      <dgm:layoutNode name="image_accent_4">
        <dgm:alg type="sp"/>
        <dgm:shape xmlns:r="http://schemas.openxmlformats.org/officeDocument/2006/relationships" r:blip="">
          <dgm:adjLst/>
        </dgm:shape>
        <dgm:presOf/>
        <dgm:constrLst/>
        <dgm:forEach name="Name56" ref="imageAccentRepeat"/>
      </dgm:layoutNode>
      <dgm:layoutNode name="parent_text_4" styleLbl="revTx">
        <dgm:varLst>
          <dgm:chMax val="0"/>
          <dgm:chPref val="0"/>
          <dgm:bulletEnabled val="1"/>
        </dgm:varLst>
        <dgm:choose name="Name57">
          <dgm:if name="Name58" func="var" arg="dir" op="equ" val="norm">
            <dgm:alg type="tx">
              <dgm:param type="parTxLTRAlign" val="l"/>
              <dgm:param type="lnSpCh" val="15"/>
            </dgm:alg>
          </dgm:if>
          <dgm:else name="Name59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accent_4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60" axis="ch" ptType="sibTrans" hideLastTrans="0" st="4" cnt="1">
      <dgm:layoutNode name="image_4">
        <dgm:alg type="sp"/>
        <dgm:shape xmlns:r="http://schemas.openxmlformats.org/officeDocument/2006/relationships" r:blip="">
          <dgm:adjLst/>
        </dgm:shape>
        <dgm:presOf/>
        <dgm:constrLst/>
        <dgm:forEach name="Name61" ref="imageRepeat"/>
      </dgm:layoutNode>
    </dgm:forEach>
    <dgm:forEach name="Name62" axis="ch" ptType="node" st="5" cnt="1">
      <dgm:layoutNode name="image_accent_5">
        <dgm:alg type="sp"/>
        <dgm:shape xmlns:r="http://schemas.openxmlformats.org/officeDocument/2006/relationships" r:blip="">
          <dgm:adjLst/>
        </dgm:shape>
        <dgm:presOf/>
        <dgm:constrLst/>
        <dgm:forEach name="Name63" ref="imageAccentRepeat"/>
      </dgm:layoutNode>
      <dgm:layoutNode name="parent_text_5" styleLbl="revTx">
        <dgm:varLst>
          <dgm:chMax val="0"/>
          <dgm:chPref val="0"/>
          <dgm:bulletEnabled val="1"/>
        </dgm:varLst>
        <dgm:choose name="Name64">
          <dgm:if name="Name65" func="var" arg="dir" op="equ" val="norm">
            <dgm:alg type="tx">
              <dgm:param type="parTxLTRAlign" val="l"/>
              <dgm:param type="lnSpCh" val="15"/>
            </dgm:alg>
          </dgm:if>
          <dgm:else name="Name66">
            <dgm:alg type="tx">
              <dgm:param type="parTxLTRAlign" val="r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sibTrans" hideLastTrans="0" st="5" cnt="1">
      <dgm:layoutNode name="image_5">
        <dgm:alg type="sp"/>
        <dgm:shape xmlns:r="http://schemas.openxmlformats.org/officeDocument/2006/relationships" r:blip="">
          <dgm:adjLst/>
        </dgm:shape>
        <dgm:presOf/>
        <dgm:constrLst/>
        <dgm:forEach name="Name68" ref="imageRepeat"/>
      </dgm:layoutNode>
    </dgm:forEach>
    <dgm:forEach name="Name69" axis="ch" ptType="node" st="6" cnt="1">
      <dgm:layoutNode name="parent_text_6" styleLbl="revTx">
        <dgm:varLst>
          <dgm:chMax val="0"/>
          <dgm:chPref val="0"/>
          <dgm:bulletEnabled val="1"/>
        </dgm:varLst>
        <dgm:choose name="Name70">
          <dgm:if name="Name71" func="var" arg="dir" op="equ" val="norm">
            <dgm:alg type="tx">
              <dgm:param type="parTxLTRAlign" val="r"/>
              <dgm:param type="shpTxLTRAlignCh" val="r"/>
              <dgm:param type="lnSpCh" val="15"/>
            </dgm:alg>
          </dgm:if>
          <dgm:else name="Name72">
            <dgm:alg type="tx">
              <dgm:param type="parTxLTRAlign" val="l"/>
              <dgm:param type="shpTxLTRAlignCh" val="l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6">
        <dgm:alg type="sp"/>
        <dgm:shape xmlns:r="http://schemas.openxmlformats.org/officeDocument/2006/relationships" r:blip="">
          <dgm:adjLst/>
        </dgm:shape>
        <dgm:presOf/>
        <dgm:constrLst/>
        <dgm:forEach name="Name73" ref="imageAccentRepeat"/>
      </dgm:layoutNode>
      <dgm:layoutNode name="accent_5" styleLbl="alignNode1">
        <dgm:alg type="sp"/>
        <dgm:shape xmlns:r="http://schemas.openxmlformats.org/officeDocument/2006/relationships" type="donut" r:blip="">
          <dgm:adjLst>
            <dgm:adj idx="1" val="0.0746"/>
          </dgm:adjLst>
        </dgm:shape>
        <dgm:presOf/>
      </dgm:layoutNode>
    </dgm:forEach>
    <dgm:forEach name="Name74" axis="ch" ptType="sibTrans" hideLastTrans="0" st="6" cnt="1">
      <dgm:layoutNode name="image_6">
        <dgm:alg type="sp"/>
        <dgm:shape xmlns:r="http://schemas.openxmlformats.org/officeDocument/2006/relationships" r:blip="">
          <dgm:adjLst/>
        </dgm:shape>
        <dgm:presOf/>
        <dgm:constrLst/>
        <dgm:forEach name="Name75" ref="imageRepeat"/>
      </dgm:layoutNode>
    </dgm:forEach>
    <dgm:forEach name="Name76" axis="ch" ptType="node" st="7" cnt="1">
      <dgm:layoutNode name="parent_text_7" styleLbl="revTx">
        <dgm:varLst>
          <dgm:chMax val="0"/>
          <dgm:chPref val="0"/>
          <dgm:bulletEnabled val="1"/>
        </dgm:varLst>
        <dgm:choose name="Name77">
          <dgm:if name="Name78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79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7">
        <dgm:alg type="sp"/>
        <dgm:shape xmlns:r="http://schemas.openxmlformats.org/officeDocument/2006/relationships" r:blip="">
          <dgm:adjLst/>
        </dgm:shape>
        <dgm:presOf/>
        <dgm:constrLst/>
        <dgm:forEach name="Name80" ref="imageAccentRepeat"/>
      </dgm:layoutNode>
    </dgm:forEach>
    <dgm:forEach name="Name81" axis="ch" ptType="sibTrans" hideLastTrans="0" st="7" cnt="1">
      <dgm:layoutNode name="image_7">
        <dgm:alg type="sp"/>
        <dgm:shape xmlns:r="http://schemas.openxmlformats.org/officeDocument/2006/relationships" r:blip="">
          <dgm:adjLst/>
        </dgm:shape>
        <dgm:presOf/>
        <dgm:constrLst/>
        <dgm:forEach name="Name82" ref="imageRepeat"/>
      </dgm:layoutNode>
    </dgm:forEach>
    <dgm:forEach name="Name83" axis="ch" ptType="node" st="8" cnt="1">
      <dgm:layoutNode name="parent_text_8" styleLbl="revTx">
        <dgm:varLst>
          <dgm:chMax val="0"/>
          <dgm:chPref val="0"/>
          <dgm:bulletEnabled val="1"/>
        </dgm:varLst>
        <dgm:choose name="Name84">
          <dgm:if name="Name85" func="var" arg="dir" op="equ" val="norm">
            <dgm:alg type="tx">
              <dgm:param type="parTxLTRAlign" val="r"/>
              <dgm:param type="shpTxLTRAlignCh" val="r"/>
              <dgm:param type="txAnchorVert" val="t"/>
              <dgm:param type="lnSpCh" val="15"/>
            </dgm:alg>
          </dgm:if>
          <dgm:else name="Name86">
            <dgm:alg type="tx">
              <dgm:param type="parTxLTRAlign" val="l"/>
              <dgm:param type="shpTxLTRAlignCh" val="l"/>
              <dgm:param type="txAnchorVert" val="t"/>
              <dgm:param type="lnSpCh" val="15"/>
            </dgm:alg>
          </dgm:else>
        </dgm:choose>
        <dgm:shape xmlns:r="http://schemas.openxmlformats.org/officeDocument/2006/relationships" type="rect" r:blip="" zOrderOff="99999">
          <dgm:adjLst/>
        </dgm:shape>
        <dgm:presOf axis="desOr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layoutNode name="image_accent_8">
        <dgm:alg type="sp"/>
        <dgm:shape xmlns:r="http://schemas.openxmlformats.org/officeDocument/2006/relationships" r:blip="">
          <dgm:adjLst/>
        </dgm:shape>
        <dgm:presOf/>
        <dgm:constrLst/>
        <dgm:forEach name="Name87" ref="imageAccentRepeat"/>
      </dgm:layoutNode>
    </dgm:forEach>
    <dgm:forEach name="Name88" axis="ch" ptType="sibTrans" hideLastTrans="0" st="8" cnt="1">
      <dgm:layoutNode name="image_8">
        <dgm:alg type="sp"/>
        <dgm:shape xmlns:r="http://schemas.openxmlformats.org/officeDocument/2006/relationships" r:blip="">
          <dgm:adjLst/>
        </dgm:shape>
        <dgm:presOf/>
        <dgm:constrLst/>
        <dgm:forEach name="Name8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399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172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144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36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8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123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576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926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245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515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826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6A1854-1D3A-487C-962B-7186DDEFE486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24D81-A498-473A-B320-72C271298E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63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19" t="16158" b="8161"/>
          <a:stretch/>
        </p:blipFill>
        <p:spPr bwMode="auto">
          <a:xfrm>
            <a:off x="300038" y="1931303"/>
            <a:ext cx="1745647" cy="4728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97188739"/>
              </p:ext>
            </p:extLst>
          </p:nvPr>
        </p:nvGraphicFramePr>
        <p:xfrm>
          <a:off x="1766586" y="1781175"/>
          <a:ext cx="4876800" cy="4286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1" t="3751" r="40966" b="41249"/>
          <a:stretch/>
        </p:blipFill>
        <p:spPr bwMode="auto">
          <a:xfrm>
            <a:off x="5270282" y="3906245"/>
            <a:ext cx="2813924" cy="2724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3686" y="1239062"/>
            <a:ext cx="3054069" cy="120032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Select  Make Available Offline from the clipart menu on the right side of the image thumbnail.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941315" y="319066"/>
            <a:ext cx="75691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Using ClipArt in your 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SmartArt</a:t>
            </a:r>
            <a:endParaRPr lang="en-US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Down Arrow 13"/>
          <p:cNvSpPr/>
          <p:nvPr/>
        </p:nvSpPr>
        <p:spPr>
          <a:xfrm rot="1670865">
            <a:off x="4531365" y="2491555"/>
            <a:ext cx="389021" cy="904039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own Arrow 3"/>
          <p:cNvSpPr/>
          <p:nvPr/>
        </p:nvSpPr>
        <p:spPr>
          <a:xfrm>
            <a:off x="1602072" y="2420032"/>
            <a:ext cx="389021" cy="8281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3884" y="2204951"/>
            <a:ext cx="361901" cy="43016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1</a:t>
            </a:r>
            <a:endParaRPr lang="en-US" sz="2800" b="1" dirty="0"/>
          </a:p>
        </p:txBody>
      </p:sp>
      <p:grpSp>
        <p:nvGrpSpPr>
          <p:cNvPr id="8" name="Group 7"/>
          <p:cNvGrpSpPr/>
          <p:nvPr/>
        </p:nvGrpSpPr>
        <p:grpSpPr>
          <a:xfrm>
            <a:off x="3418960" y="1244868"/>
            <a:ext cx="2613831" cy="1577752"/>
            <a:chOff x="3595901" y="1235141"/>
            <a:chExt cx="2613831" cy="1577752"/>
          </a:xfrm>
        </p:grpSpPr>
        <p:sp>
          <p:nvSpPr>
            <p:cNvPr id="13" name="TextBox 12"/>
            <p:cNvSpPr txBox="1"/>
            <p:nvPr/>
          </p:nvSpPr>
          <p:spPr>
            <a:xfrm>
              <a:off x="3728086" y="1612564"/>
              <a:ext cx="2481646" cy="120032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Click </a:t>
              </a:r>
              <a:r>
                <a:rPr lang="en-US" i="1" dirty="0" smtClean="0"/>
                <a:t>t</a:t>
              </a:r>
              <a:r>
                <a:rPr lang="en-US" dirty="0" smtClean="0"/>
                <a:t>he </a:t>
              </a:r>
              <a:r>
                <a:rPr lang="en-US" dirty="0" smtClean="0"/>
                <a:t>SmartArt image </a:t>
              </a:r>
              <a:r>
                <a:rPr lang="en-US" dirty="0" smtClean="0"/>
                <a:t>placeholder.  </a:t>
              </a:r>
              <a:r>
                <a:rPr lang="en-US" dirty="0" smtClean="0"/>
                <a:t>The Insert Picture dialog box will open. </a:t>
              </a:r>
              <a:endParaRPr lang="en-US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3595901" y="1235141"/>
              <a:ext cx="506393" cy="462987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/>
                <a:t>2</a:t>
              </a:r>
              <a:endParaRPr lang="en-US" sz="2800" b="1" dirty="0"/>
            </a:p>
          </p:txBody>
        </p:sp>
      </p:grpSp>
      <p:sp>
        <p:nvSpPr>
          <p:cNvPr id="17" name="Down Arrow 16"/>
          <p:cNvSpPr/>
          <p:nvPr/>
        </p:nvSpPr>
        <p:spPr>
          <a:xfrm rot="1762056">
            <a:off x="8088095" y="3658145"/>
            <a:ext cx="389021" cy="8281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6114016" y="2204951"/>
            <a:ext cx="2794365" cy="1609247"/>
            <a:chOff x="6209732" y="2382595"/>
            <a:chExt cx="2794365" cy="1609247"/>
          </a:xfrm>
        </p:grpSpPr>
        <p:sp>
          <p:nvSpPr>
            <p:cNvPr id="16" name="TextBox 15"/>
            <p:cNvSpPr txBox="1"/>
            <p:nvPr/>
          </p:nvSpPr>
          <p:spPr>
            <a:xfrm>
              <a:off x="6209732" y="2791513"/>
              <a:ext cx="2748509" cy="1200329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dirty="0"/>
                <a:t>Select your image from the Microsoft Clip Organizer folder saved in your Picture Library</a:t>
              </a:r>
              <a:endParaRPr lang="en-US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8497704" y="2382595"/>
              <a:ext cx="506393" cy="462987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/>
                <a:t>3</a:t>
              </a:r>
              <a:endParaRPr lang="en-US" sz="28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948377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5210" y="381000"/>
            <a:ext cx="8458200" cy="6398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3155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53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>Softek Services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Training Facility</dc:creator>
  <cp:lastModifiedBy>Training Facility</cp:lastModifiedBy>
  <cp:revision>3</cp:revision>
  <dcterms:created xsi:type="dcterms:W3CDTF">2013-11-12T21:05:04Z</dcterms:created>
  <dcterms:modified xsi:type="dcterms:W3CDTF">2013-11-12T21:26:35Z</dcterms:modified>
</cp:coreProperties>
</file>