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72" r:id="rId3"/>
    <p:sldId id="260" r:id="rId4"/>
    <p:sldId id="261" r:id="rId5"/>
    <p:sldId id="27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23" autoAdjust="0"/>
  </p:normalViewPr>
  <p:slideViewPr>
    <p:cSldViewPr>
      <p:cViewPr varScale="1">
        <p:scale>
          <a:sx n="63" d="100"/>
          <a:sy n="63" d="100"/>
        </p:scale>
        <p:origin x="-13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09573-D0F2-4552-B313-378EF740E62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1B01-E37D-4913-B4A2-3196C911C3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526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DAB8600-30E1-4427-B2F0-036D1DA15F1E}" type="datetimeFigureOut">
              <a:rPr lang="en-US" smtClean="0"/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DE48136-7D95-4B1E-A448-4F52342268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wbarlow\Desktop\Intermediate\Customer%20Satisfaction.xlsx" TargetMode="Externa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Meeting Agenda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fld id="{9BC610B0-B8C0-4D04-A854-DEF29851CC08}" type="datetime4">
              <a:rPr lang="en-US" smtClean="0"/>
              <a:t>February 22, 2011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4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Revenue and Profit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Forecast vs actual</a:t>
            </a:r>
          </a:p>
          <a:p>
            <a:pPr lvl="0"/>
            <a:r>
              <a:rPr lang="en-US" smtClean="0"/>
              <a:t>Gross margin</a:t>
            </a:r>
          </a:p>
          <a:p>
            <a:pPr lvl="0"/>
            <a:r>
              <a:rPr lang="en-US" smtClean="0"/>
              <a:t>Important trends</a:t>
            </a:r>
          </a:p>
          <a:p>
            <a:pPr lvl="0"/>
            <a:r>
              <a:rPr lang="en-US" smtClean="0"/>
              <a:t>Compare company to rest of market</a:t>
            </a:r>
          </a:p>
          <a:p>
            <a:pPr lvl="0"/>
            <a:r>
              <a:rPr lang="en-US" smtClean="0"/>
              <a:t>Use multiple slides to break out meaningful detail</a:t>
            </a:r>
          </a:p>
        </p:txBody>
      </p:sp>
    </p:spTree>
    <p:extLst>
      <p:ext uri="{BB962C8B-B14F-4D97-AF65-F5344CB8AC3E}">
        <p14:creationId xmlns:p14="http://schemas.microsoft.com/office/powerpoint/2010/main" val="3003667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Spending Areas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R&amp;D</a:t>
            </a:r>
          </a:p>
          <a:p>
            <a:pPr lvl="0"/>
            <a:r>
              <a:rPr lang="en-US" smtClean="0"/>
              <a:t>Sales and marketing</a:t>
            </a:r>
          </a:p>
          <a:p>
            <a:pPr lvl="0"/>
            <a:r>
              <a:rPr lang="en-US" smtClean="0"/>
              <a:t>General and administration</a:t>
            </a:r>
          </a:p>
          <a:p>
            <a:pPr lvl="0"/>
            <a:r>
              <a:rPr lang="en-US" smtClean="0"/>
              <a:t>Areas of improvement</a:t>
            </a:r>
          </a:p>
          <a:p>
            <a:pPr lvl="0"/>
            <a:r>
              <a:rPr lang="en-US" smtClean="0"/>
              <a:t>Areas needing attention/caution</a:t>
            </a:r>
          </a:p>
        </p:txBody>
      </p:sp>
    </p:spTree>
    <p:extLst>
      <p:ext uri="{BB962C8B-B14F-4D97-AF65-F5344CB8AC3E}">
        <p14:creationId xmlns:p14="http://schemas.microsoft.com/office/powerpoint/2010/main" val="27524137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Headcount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Goals</a:t>
            </a:r>
          </a:p>
          <a:p>
            <a:pPr lvl="0"/>
            <a:r>
              <a:rPr lang="en-US" smtClean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9355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Goals for Next Period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Strategic undertakings</a:t>
            </a:r>
          </a:p>
          <a:p>
            <a:pPr lvl="0"/>
            <a:r>
              <a:rPr lang="en-US" smtClean="0"/>
              <a:t>Financial goals</a:t>
            </a:r>
          </a:p>
          <a:p>
            <a:pPr lvl="0"/>
            <a:r>
              <a:rPr lang="en-US" smtClean="0"/>
              <a:t>Other key efforts</a:t>
            </a:r>
          </a:p>
        </p:txBody>
      </p:sp>
    </p:spTree>
    <p:extLst>
      <p:ext uri="{BB962C8B-B14F-4D97-AF65-F5344CB8AC3E}">
        <p14:creationId xmlns:p14="http://schemas.microsoft.com/office/powerpoint/2010/main" val="439837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Summarize key successes/challenges</a:t>
            </a:r>
          </a:p>
          <a:p>
            <a:pPr lvl="0"/>
            <a:r>
              <a:rPr lang="en-US" smtClean="0"/>
              <a:t>Reiterate key goals</a:t>
            </a:r>
          </a:p>
          <a:p>
            <a:pPr lvl="0"/>
            <a:r>
              <a:rPr lang="en-US" smtClean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567408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Teamwork</a:t>
            </a:r>
            <a:endParaRPr lang="en-US" dirty="0"/>
          </a:p>
        </p:txBody>
      </p:sp>
      <p:pic>
        <p:nvPicPr>
          <p:cNvPr id="3" name="Teamwork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52600" y="1754981"/>
            <a:ext cx="5638800" cy="334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46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Review of Key Objectives &amp; Critical Success Factors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What makes company unique</a:t>
            </a:r>
          </a:p>
          <a:p>
            <a:pPr lvl="0"/>
            <a:r>
              <a:rPr lang="en-US" dirty="0" smtClean="0"/>
              <a:t>What makes company successful</a:t>
            </a:r>
          </a:p>
          <a:p>
            <a:pPr lvl="0"/>
            <a:r>
              <a:rPr lang="en-US" dirty="0" smtClean="0"/>
              <a:t>Shared vision</a:t>
            </a:r>
          </a:p>
          <a:p>
            <a:pPr lvl="0"/>
            <a:r>
              <a:rPr lang="en-US" dirty="0" smtClean="0"/>
              <a:t>Review key undertakings of past year</a:t>
            </a:r>
          </a:p>
        </p:txBody>
      </p:sp>
    </p:spTree>
    <p:extLst>
      <p:ext uri="{BB962C8B-B14F-4D97-AF65-F5344CB8AC3E}">
        <p14:creationId xmlns:p14="http://schemas.microsoft.com/office/powerpoint/2010/main" val="310599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Did We Do?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Brief overview of performance against each objective</a:t>
            </a:r>
          </a:p>
        </p:txBody>
      </p:sp>
    </p:spTree>
    <p:extLst>
      <p:ext uri="{BB962C8B-B14F-4D97-AF65-F5344CB8AC3E}">
        <p14:creationId xmlns:p14="http://schemas.microsoft.com/office/powerpoint/2010/main" val="4177084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Satisfaction Ratings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3289166"/>
              </p:ext>
            </p:extLst>
          </p:nvPr>
        </p:nvGraphicFramePr>
        <p:xfrm>
          <a:off x="1385888" y="2238375"/>
          <a:ext cx="6372225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Worksheet" r:id="rId3" imgW="6372224" imgH="2381354" progId="Excel.Sheet.12">
                  <p:link updateAutomatic="1"/>
                </p:oleObj>
              </mc:Choice>
              <mc:Fallback>
                <p:oleObj name="Worksheet" r:id="rId3" imgW="6372224" imgH="2381354" progId="Excel.Sheet.12">
                  <p:link updateAutomatic="1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85888" y="2238375"/>
                        <a:ext cx="6372225" cy="2381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73600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Organizational Overview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Introduction and broad goals of each organization</a:t>
            </a:r>
          </a:p>
          <a:p>
            <a:pPr lvl="0"/>
            <a:r>
              <a:rPr lang="en-US" dirty="0" smtClean="0"/>
              <a:t>Any changes</a:t>
            </a:r>
          </a:p>
          <a:p>
            <a:pPr lvl="0"/>
            <a:r>
              <a:rPr lang="en-US" dirty="0" smtClean="0"/>
              <a:t>Organization chart might be effective here</a:t>
            </a:r>
          </a:p>
        </p:txBody>
      </p:sp>
    </p:spTree>
    <p:extLst>
      <p:ext uri="{BB962C8B-B14F-4D97-AF65-F5344CB8AC3E}">
        <p14:creationId xmlns:p14="http://schemas.microsoft.com/office/powerpoint/2010/main" val="309414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 Issues Facing Company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Address any high profile issues</a:t>
            </a:r>
          </a:p>
        </p:txBody>
      </p:sp>
    </p:spTree>
    <p:extLst>
      <p:ext uri="{BB962C8B-B14F-4D97-AF65-F5344CB8AC3E}">
        <p14:creationId xmlns:p14="http://schemas.microsoft.com/office/powerpoint/2010/main" val="2308306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Review of Prior Goals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Financial</a:t>
            </a:r>
          </a:p>
          <a:p>
            <a:pPr lvl="0"/>
            <a:r>
              <a:rPr lang="en-US" dirty="0" smtClean="0"/>
              <a:t>Competitive</a:t>
            </a:r>
          </a:p>
          <a:p>
            <a:pPr lvl="0"/>
            <a:r>
              <a:rPr lang="en-US" dirty="0" smtClean="0"/>
              <a:t>Progress</a:t>
            </a:r>
          </a:p>
        </p:txBody>
      </p:sp>
    </p:spTree>
    <p:extLst>
      <p:ext uri="{BB962C8B-B14F-4D97-AF65-F5344CB8AC3E}">
        <p14:creationId xmlns:p14="http://schemas.microsoft.com/office/powerpoint/2010/main" val="4018138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Progress Against Goals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Summary of key financial results</a:t>
            </a:r>
          </a:p>
          <a:p>
            <a:pPr lvl="1"/>
            <a:r>
              <a:rPr lang="en-US" dirty="0" smtClean="0"/>
              <a:t>Revenue</a:t>
            </a:r>
          </a:p>
          <a:p>
            <a:pPr lvl="1"/>
            <a:r>
              <a:rPr lang="en-US" dirty="0" smtClean="0"/>
              <a:t>Profit</a:t>
            </a:r>
          </a:p>
          <a:p>
            <a:pPr lvl="1"/>
            <a:r>
              <a:rPr lang="en-US" dirty="0" smtClean="0"/>
              <a:t>Key spending areas</a:t>
            </a:r>
          </a:p>
          <a:p>
            <a:pPr lvl="1"/>
            <a:r>
              <a:rPr lang="en-US" dirty="0" smtClean="0"/>
              <a:t>Headcount</a:t>
            </a:r>
          </a:p>
        </p:txBody>
      </p:sp>
    </p:spTree>
    <p:extLst>
      <p:ext uri="{BB962C8B-B14F-4D97-AF65-F5344CB8AC3E}">
        <p14:creationId xmlns:p14="http://schemas.microsoft.com/office/powerpoint/2010/main" val="75463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443</TotalTime>
  <Words>152</Words>
  <Application>Microsoft Office PowerPoint</Application>
  <PresentationFormat>On-screen Show (4:3)</PresentationFormat>
  <Paragraphs>50</Paragraphs>
  <Slides>14</Slides>
  <Notes>0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Median</vt:lpstr>
      <vt:lpstr>C:\Users\wbarlow\Desktop\Intermediate\Customer Satisfaction.xlsx</vt:lpstr>
      <vt:lpstr>Meeting Agenda</vt:lpstr>
      <vt:lpstr>Teamwork</vt:lpstr>
      <vt:lpstr>Review of Key Objectives &amp; Critical Success Factors</vt:lpstr>
      <vt:lpstr>How Did We Do?</vt:lpstr>
      <vt:lpstr>Customer Satisfaction Ratings</vt:lpstr>
      <vt:lpstr>Organizational Overview</vt:lpstr>
      <vt:lpstr>Top Issues Facing Company</vt:lpstr>
      <vt:lpstr>Review of Prior Goals</vt:lpstr>
      <vt:lpstr>Progress Against Goals</vt:lpstr>
      <vt:lpstr>Revenue and Profit</vt:lpstr>
      <vt:lpstr>Key Spending Areas</vt:lpstr>
      <vt:lpstr>Headcount</vt:lpstr>
      <vt:lpstr>Goals for Next Period</vt:lpstr>
      <vt:lpstr>Summary</vt:lpstr>
    </vt:vector>
  </TitlesOfParts>
  <Company>Softek Services,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Wenona Barlow</dc:creator>
  <cp:lastModifiedBy>Wenona Barlow</cp:lastModifiedBy>
  <cp:revision>9</cp:revision>
  <dcterms:created xsi:type="dcterms:W3CDTF">2011-02-22T06:19:29Z</dcterms:created>
  <dcterms:modified xsi:type="dcterms:W3CDTF">2011-02-22T14:10:32Z</dcterms:modified>
</cp:coreProperties>
</file>