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AC47DE-90C2-4E94-A898-E671833A9E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2748B-2D08-4F1F-A594-D07E664842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BBD21-A1F3-4B18-9843-C9F64F93D6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95624D-0F09-479C-8488-C1C76462F2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9FA68C-A340-4BD4-A942-B62B36F875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0C24-A5EC-4307-BCA7-F1E68E1247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37F75-04A8-4AEE-9689-365251B60B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5EF874-34EB-44A3-AF31-957D18E0B7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698BB-44F3-4FF9-AAFA-8614B8F394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26C38-AF53-4690-A933-CDC01FA7041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03F684-8BCD-46DE-9A4C-87D7922862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061E0D55-C13B-475E-9297-D5B63B93566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52400"/>
            <a:ext cx="7772400" cy="1470025"/>
          </a:xfrm>
        </p:spPr>
        <p:txBody>
          <a:bodyPr/>
          <a:lstStyle/>
          <a:p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[Type Project Name Here]</a:t>
            </a:r>
            <a:b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Project Report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5105400"/>
            <a:ext cx="9144000" cy="1752600"/>
          </a:xfrm>
        </p:spPr>
        <p:txBody>
          <a:bodyPr/>
          <a:lstStyle/>
          <a:p>
            <a:pPr algn="r"/>
            <a:r>
              <a:rPr lang="en-US" dirty="0"/>
              <a:t>Prepared By:</a:t>
            </a:r>
          </a:p>
          <a:p>
            <a:pPr algn="r"/>
            <a:r>
              <a:rPr lang="en-US" dirty="0"/>
              <a:t>[Your Name]</a:t>
            </a:r>
          </a:p>
        </p:txBody>
      </p:sp>
      <p:pic>
        <p:nvPicPr>
          <p:cNvPr id="2052" name="Picture 4" descr="C:\Program Files\Microsoft Office 2007\MEDIA\CAGCAT10\j023301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71258"/>
            <a:ext cx="3733799" cy="3792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Introduction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Objective</a:t>
            </a:r>
          </a:p>
          <a:p>
            <a:pPr lvl="1"/>
            <a:r>
              <a:rPr lang="en-US"/>
              <a:t>The goal of this presentation</a:t>
            </a:r>
          </a:p>
          <a:p>
            <a:r>
              <a:rPr lang="en-US"/>
              <a:t>Outcome</a:t>
            </a:r>
          </a:p>
          <a:p>
            <a:pPr lvl="1"/>
            <a:r>
              <a:rPr lang="en-US"/>
              <a:t>The strategic decisions required to allow the project to move forward to the next phase</a:t>
            </a:r>
          </a:p>
        </p:txBody>
      </p:sp>
      <p:pic>
        <p:nvPicPr>
          <p:cNvPr id="3076" name="Picture 4" descr="C:\Documents and Settings\wbarlow\Local Settings\Temporary Internet Files\Content.IE5\AYK7INFN\MPj04331790000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4267200"/>
            <a:ext cx="3200400" cy="2401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Project Overview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Project description</a:t>
            </a:r>
          </a:p>
          <a:p>
            <a:pPr lvl="1"/>
            <a:r>
              <a:rPr lang="en-US"/>
              <a:t>High-level project goals</a:t>
            </a:r>
          </a:p>
          <a:p>
            <a:pPr lvl="1"/>
            <a:r>
              <a:rPr lang="en-US"/>
              <a:t>Project relationship to corporate goals</a:t>
            </a:r>
          </a:p>
          <a:p>
            <a:pPr lvl="1"/>
            <a:r>
              <a:rPr lang="en-US"/>
              <a:t>Timeline</a:t>
            </a:r>
          </a:p>
          <a:p>
            <a:r>
              <a:rPr lang="en-US"/>
              <a:t>Introductions</a:t>
            </a:r>
          </a:p>
          <a:p>
            <a:pPr lvl="1"/>
            <a:r>
              <a:rPr lang="en-US"/>
              <a:t>Customer</a:t>
            </a:r>
          </a:p>
          <a:p>
            <a:pPr lvl="1"/>
            <a:r>
              <a:rPr lang="en-US"/>
              <a:t>Steering Committee</a:t>
            </a:r>
          </a:p>
          <a:p>
            <a:pPr lvl="1"/>
            <a:r>
              <a:rPr lang="en-US"/>
              <a:t>Project Team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55</Words>
  <Application>Microsoft Office PowerPoint</Application>
  <PresentationFormat>On-screen Show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Default Design</vt:lpstr>
      <vt:lpstr>[Type Project Name Here] Project Report</vt:lpstr>
      <vt:lpstr>Introduction</vt:lpstr>
      <vt:lpstr>Project Overview</vt:lpstr>
    </vt:vector>
  </TitlesOfParts>
  <Company>Softek Services,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[Type Project Name Here] Project Report</dc:title>
  <dc:creator>Wenona Barlow</dc:creator>
  <cp:lastModifiedBy>wbarlow</cp:lastModifiedBy>
  <cp:revision>4</cp:revision>
  <dcterms:created xsi:type="dcterms:W3CDTF">2009-06-29T16:58:14Z</dcterms:created>
  <dcterms:modified xsi:type="dcterms:W3CDTF">2009-08-06T20:20:39Z</dcterms:modified>
</cp:coreProperties>
</file>