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89" r:id="rId2"/>
  </p:sldMasterIdLst>
  <p:notesMasterIdLst>
    <p:notesMasterId r:id="rId5"/>
  </p:notesMasterIdLst>
  <p:handoutMasterIdLst>
    <p:handoutMasterId r:id="rId6"/>
  </p:handoutMasterIdLst>
  <p:sldIdLst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96" userDrawn="1">
          <p15:clr>
            <a:srgbClr val="A4A3A4"/>
          </p15:clr>
        </p15:guide>
        <p15:guide id="4" orient="horz" pos="412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32" autoAdjust="0"/>
    <p:restoredTop sz="94434" autoAdjust="0"/>
  </p:normalViewPr>
  <p:slideViewPr>
    <p:cSldViewPr snapToGrid="0">
      <p:cViewPr varScale="1">
        <p:scale>
          <a:sx n="83" d="100"/>
          <a:sy n="83" d="100"/>
        </p:scale>
        <p:origin x="629" y="82"/>
      </p:cViewPr>
      <p:guideLst>
        <p:guide orient="horz" pos="2160"/>
        <p:guide pos="3840"/>
        <p:guide pos="7296"/>
        <p:guide orient="horz" pos="41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6" d="100"/>
          <a:sy n="76" d="100"/>
        </p:scale>
        <p:origin x="2538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796EA6-6F25-4F19-87BA-7ADCC16DAEFF}" type="datetimeFigureOut">
              <a:rPr lang="en-US" smtClean="0"/>
              <a:t>10/13/2016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E50CC-F33A-4EF4-9F12-93EC4A21A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295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9C172E-A8B5-46F6-B05C-DFA3E2E0F207}" type="datetimeFigureOut">
              <a:rPr lang="en-US" smtClean="0"/>
              <a:t>10/13/2016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674CE4-FBD8-4481-AEFB-CA53E599A7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3268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674CE4-FBD8-4481-AEFB-CA53E599A74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7974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en-US" dirty="0"/>
              <a:t>PowerPoint provides numerous features that offers flexibility and the ability to create a professional presentation.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2FD335-6D8E-486A-8F5F-DFC7325903F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2059012"/>
            <a:ext cx="12188824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" y="2166366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b="1" spc="150" baseline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2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4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08F12-96AD-4ED4-8132-A78F5E42C1F5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14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A170-8299-44AD-AEEF-FC686C3D7804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12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5" y="274638"/>
            <a:ext cx="2402380" cy="589756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973291" cy="589756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1" y="6422856"/>
            <a:ext cx="2743196" cy="365125"/>
          </a:xfrm>
        </p:spPr>
        <p:txBody>
          <a:bodyPr/>
          <a:lstStyle/>
          <a:p>
            <a:fld id="{2231763A-68EC-4ECD-9620-D9FE9CDDD622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6" y="6422856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50" y="6422856"/>
            <a:ext cx="879759" cy="365125"/>
          </a:xfrm>
        </p:spPr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84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8BEDD-6160-49BB-B372-861DE7DE9BA5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77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2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6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AAE819F-B7FD-4B29-8F66-9E318144BC2A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785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8298" y="2011680"/>
            <a:ext cx="5318175" cy="4206240"/>
          </a:xfrm>
        </p:spPr>
        <p:txBody>
          <a:bodyPr/>
          <a:lstStyle>
            <a:lvl1pPr>
              <a:spcBef>
                <a:spcPts val="8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09254" y="2004775"/>
            <a:ext cx="5711687" cy="4206240"/>
          </a:xfrm>
        </p:spPr>
        <p:txBody>
          <a:bodyPr/>
          <a:lstStyle>
            <a:lvl1pPr>
              <a:spcBef>
                <a:spcPts val="800"/>
              </a:spcBef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A159C-B6E0-4F10-9F4A-2FA57003B139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22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9114" y="1913470"/>
            <a:ext cx="5277359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9114" y="2656566"/>
            <a:ext cx="5277359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09253" y="1953268"/>
            <a:ext cx="5817763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09253" y="2696362"/>
            <a:ext cx="5817763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0CBBB-D1D1-4386-A5E9-07F3477B78F3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905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4CAD8-0EA7-4615-B69B-B2F199EF3A93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256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34BD7-6953-492C-921B-E68B2D7F14C8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2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8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A17D9B-D4D3-4E23-88DF-2E354FA43196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25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F67C5-D04E-4576-B61C-12ABA14BBD6C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277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3" y="284176"/>
            <a:ext cx="12188952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550" y="2011680"/>
            <a:ext cx="11622156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6"/>
            <a:ext cx="300089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C20F09E4-6EA4-4BF3-9FC8-FF40373B88E6}" type="datetime1">
              <a:rPr lang="en-US" smtClean="0"/>
              <a:t>10/13/2016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6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6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9982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1" kern="1200" cap="all" baseline="0">
          <a:solidFill>
            <a:schemeClr val="accent4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8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Introduction </a:t>
            </a:r>
            <a:r>
              <a:rPr lang="en-US"/>
              <a:t>to PowerPoint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Presented By:</a:t>
            </a:r>
          </a:p>
          <a:p>
            <a:r>
              <a:rPr lang="en-US" b="1" i="1" dirty="0"/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7063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0" y="2011680"/>
            <a:ext cx="11622156" cy="4442908"/>
          </a:xfrm>
        </p:spPr>
        <p:txBody>
          <a:bodyPr>
            <a:noAutofit/>
          </a:bodyPr>
          <a:lstStyle/>
          <a:p>
            <a:r>
              <a:rPr lang="en-US" sz="2800" dirty="0"/>
              <a:t>PowerPoint  History:</a:t>
            </a:r>
          </a:p>
          <a:p>
            <a:pPr lvl="1"/>
            <a:r>
              <a:rPr lang="en-US" sz="2400" dirty="0"/>
              <a:t>Originally designed for the Macintosh computer and called “Presenter”</a:t>
            </a:r>
          </a:p>
          <a:p>
            <a:pPr lvl="1"/>
            <a:r>
              <a:rPr lang="en-US" sz="2400" dirty="0"/>
              <a:t>Officially launched on May 22, 1990</a:t>
            </a:r>
          </a:p>
          <a:p>
            <a:r>
              <a:rPr lang="en-US" sz="2800"/>
              <a:t>PowerPoint’s </a:t>
            </a:r>
            <a:r>
              <a:rPr lang="en-US" sz="2800" dirty="0"/>
              <a:t>ease of use can help save a lot of time during the creation process</a:t>
            </a:r>
          </a:p>
          <a:p>
            <a:r>
              <a:rPr lang="en-US" sz="2800" dirty="0"/>
              <a:t>Differences in needs and desires of presenters and audiences – more noticeable </a:t>
            </a:r>
          </a:p>
          <a:p>
            <a:r>
              <a:rPr lang="en-US" sz="2800" dirty="0"/>
              <a:t>Benefit: Present structural presentations to business workers or students in classroom</a:t>
            </a:r>
          </a:p>
        </p:txBody>
      </p:sp>
    </p:spTree>
    <p:extLst>
      <p:ext uri="{BB962C8B-B14F-4D97-AF65-F5344CB8AC3E}">
        <p14:creationId xmlns:p14="http://schemas.microsoft.com/office/powerpoint/2010/main" val="18518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ppt/theme/theme2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alibri">
      <a:maj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D44557-C150-4AA7-97B1-62E8021520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0</TotalTime>
  <Words>87</Words>
  <Application>Microsoft Office PowerPoint</Application>
  <PresentationFormat>Widescreen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Corbel</vt:lpstr>
      <vt:lpstr>Wingdings</vt:lpstr>
      <vt:lpstr>Banded</vt:lpstr>
      <vt:lpstr>Introduction to PowerPoint</vt:lpstr>
      <vt:lpstr>Introduction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2013-10-29T20:19:22Z</dcterms:created>
  <dcterms:modified xsi:type="dcterms:W3CDTF">2016-10-13T20:00:33Z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TC034606049991</vt:lpwstr>
  </property>
</Properties>
</file>