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52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AC47DE-90C2-4E94-A898-E671833A9E3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22748B-2D08-4F1F-A594-D07E6648427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CBBD21-A1F3-4B18-9843-C9F64F93D69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95624D-0F09-479C-8488-C1C76462F2E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9FA68C-A340-4BD4-A942-B62B36F8751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C60C24-A5EC-4307-BCA7-F1E68E12475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D37F75-04A8-4AEE-9689-365251B60B9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5EF874-34EB-44A3-AF31-957D18E0B71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7698BB-44F3-4FF9-AAFA-8614B8F3945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E26C38-AF53-4690-A933-CDC01FA7041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03F684-8BCD-46DE-9A4C-87D79228621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1E0D55-C13B-475E-9297-D5B63B935661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"/>
            <a:ext cx="7772400" cy="1470025"/>
          </a:xfrm>
        </p:spPr>
        <p:txBody>
          <a:bodyPr/>
          <a:lstStyle/>
          <a:p>
            <a:r>
              <a:rPr lang="en-US" b="1" dirty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[Type Project Name Here]</a:t>
            </a:r>
            <a:br>
              <a:rPr lang="en-US" b="1" dirty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en-US" b="1" dirty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Project Report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0" y="5105400"/>
            <a:ext cx="9144000" cy="1752600"/>
          </a:xfrm>
        </p:spPr>
        <p:txBody>
          <a:bodyPr/>
          <a:lstStyle/>
          <a:p>
            <a:pPr algn="r"/>
            <a:r>
              <a:rPr lang="en-US" dirty="0"/>
              <a:t>Prepared By:</a:t>
            </a:r>
          </a:p>
          <a:p>
            <a:pPr algn="r"/>
            <a:r>
              <a:rPr lang="en-US" dirty="0"/>
              <a:t>[Your Name]</a:t>
            </a:r>
          </a:p>
        </p:txBody>
      </p:sp>
      <p:pic>
        <p:nvPicPr>
          <p:cNvPr id="2052" name="Picture 4" descr="C:\Program Files\Microsoft Office 2007\MEDIA\CAGCAT10\j0233018.wm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67000" y="1571258"/>
            <a:ext cx="3733799" cy="379289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Introduction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Objective</a:t>
            </a:r>
          </a:p>
          <a:p>
            <a:pPr lvl="1"/>
            <a:r>
              <a:rPr lang="en-US"/>
              <a:t>The goal of this presentation</a:t>
            </a:r>
          </a:p>
          <a:p>
            <a:r>
              <a:rPr lang="en-US"/>
              <a:t>Outcome</a:t>
            </a:r>
          </a:p>
          <a:p>
            <a:pPr lvl="1"/>
            <a:r>
              <a:rPr lang="en-US"/>
              <a:t>The strategic decisions required to allow the project to move forward to the next phase</a:t>
            </a:r>
          </a:p>
        </p:txBody>
      </p:sp>
      <p:pic>
        <p:nvPicPr>
          <p:cNvPr id="3076" name="Picture 4" descr="C:\Documents and Settings\wbarlow\Local Settings\Temporary Internet Files\Content.IE5\AYK7INFN\MPj04331790000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91200" y="4267200"/>
            <a:ext cx="3200400" cy="240182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Project Overview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Project description</a:t>
            </a:r>
          </a:p>
          <a:p>
            <a:pPr lvl="1"/>
            <a:r>
              <a:rPr lang="en-US"/>
              <a:t>High-level project goals</a:t>
            </a:r>
          </a:p>
          <a:p>
            <a:pPr lvl="1"/>
            <a:r>
              <a:rPr lang="en-US"/>
              <a:t>Project relationship to corporate goals</a:t>
            </a:r>
          </a:p>
          <a:p>
            <a:pPr lvl="1"/>
            <a:r>
              <a:rPr lang="en-US"/>
              <a:t>Timeline</a:t>
            </a:r>
          </a:p>
          <a:p>
            <a:r>
              <a:rPr lang="en-US"/>
              <a:t>Introductions</a:t>
            </a:r>
          </a:p>
          <a:p>
            <a:pPr lvl="1"/>
            <a:r>
              <a:rPr lang="en-US"/>
              <a:t>Customer</a:t>
            </a:r>
          </a:p>
          <a:p>
            <a:pPr lvl="1"/>
            <a:r>
              <a:rPr lang="en-US"/>
              <a:t>Steering Committee</a:t>
            </a:r>
          </a:p>
          <a:p>
            <a:pPr lvl="1"/>
            <a:r>
              <a:rPr lang="en-US"/>
              <a:t>Project Team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Elements of Project Success</a:t>
            </a:r>
            <a:endParaRPr lang="en-US" dirty="0"/>
          </a:p>
        </p:txBody>
      </p:sp>
      <p:grpSp>
        <p:nvGrpSpPr>
          <p:cNvPr id="7" name="Group 6"/>
          <p:cNvGrpSpPr/>
          <p:nvPr/>
        </p:nvGrpSpPr>
        <p:grpSpPr>
          <a:xfrm>
            <a:off x="1676400" y="1600200"/>
            <a:ext cx="5791200" cy="4572000"/>
            <a:chOff x="1371600" y="1600200"/>
            <a:chExt cx="5791200" cy="4572000"/>
          </a:xfrm>
        </p:grpSpPr>
        <p:grpSp>
          <p:nvGrpSpPr>
            <p:cNvPr id="6" name="Group 5"/>
            <p:cNvGrpSpPr/>
            <p:nvPr/>
          </p:nvGrpSpPr>
          <p:grpSpPr>
            <a:xfrm>
              <a:off x="1371600" y="1600200"/>
              <a:ext cx="5791200" cy="2895600"/>
              <a:chOff x="1371600" y="1600200"/>
              <a:chExt cx="5791200" cy="2895600"/>
            </a:xfrm>
          </p:grpSpPr>
          <p:sp>
            <p:nvSpPr>
              <p:cNvPr id="3" name="Oval 2"/>
              <p:cNvSpPr/>
              <p:nvPr/>
            </p:nvSpPr>
            <p:spPr>
              <a:xfrm>
                <a:off x="1371600" y="1600200"/>
                <a:ext cx="2895600" cy="2895600"/>
              </a:xfrm>
              <a:prstGeom prst="ellipse">
                <a:avLst/>
              </a:prstGeom>
            </p:spPr>
            <p:style>
              <a:lnRef idx="1">
                <a:schemeClr val="accent5"/>
              </a:lnRef>
              <a:fillRef idx="2">
                <a:schemeClr val="accent5"/>
              </a:fillRef>
              <a:effectRef idx="1">
                <a:schemeClr val="accent5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en-US" dirty="0" smtClean="0"/>
                  <a:t>User Requirements</a:t>
                </a:r>
                <a:endParaRPr lang="en-US" dirty="0"/>
              </a:p>
            </p:txBody>
          </p:sp>
          <p:sp>
            <p:nvSpPr>
              <p:cNvPr id="4" name="Oval 3"/>
              <p:cNvSpPr/>
              <p:nvPr/>
            </p:nvSpPr>
            <p:spPr>
              <a:xfrm>
                <a:off x="4267200" y="1600200"/>
                <a:ext cx="2895600" cy="2895600"/>
              </a:xfrm>
              <a:prstGeom prst="ellipse">
                <a:avLst/>
              </a:prstGeom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en-US" dirty="0" smtClean="0"/>
                  <a:t>Budget</a:t>
                </a:r>
                <a:endParaRPr lang="en-US" dirty="0"/>
              </a:p>
            </p:txBody>
          </p:sp>
        </p:grpSp>
        <p:sp>
          <p:nvSpPr>
            <p:cNvPr id="5" name="Oval 4"/>
            <p:cNvSpPr/>
            <p:nvPr/>
          </p:nvSpPr>
          <p:spPr>
            <a:xfrm>
              <a:off x="2819400" y="3276600"/>
              <a:ext cx="2895600" cy="2895600"/>
            </a:xfrm>
            <a:prstGeom prst="ellipse">
              <a:avLst/>
            </a:prstGeom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/>
                <a:t>Schedule</a:t>
              </a:r>
              <a:endParaRPr lang="en-US" dirty="0"/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76</TotalTime>
  <Words>63</Words>
  <Application>Microsoft Office PowerPoint</Application>
  <PresentationFormat>On-screen Show (4:3)</PresentationFormat>
  <Paragraphs>21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Office Theme</vt:lpstr>
      <vt:lpstr>[Type Project Name Here] Project Report</vt:lpstr>
      <vt:lpstr>Introduction</vt:lpstr>
      <vt:lpstr>Project Overview</vt:lpstr>
      <vt:lpstr>Elements of Project Success</vt:lpstr>
    </vt:vector>
  </TitlesOfParts>
  <Company>Softek Services, Inc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[Type Project Name Here] Project Report</dc:title>
  <dc:creator>Wenona Barlow</dc:creator>
  <cp:lastModifiedBy>wbarlow</cp:lastModifiedBy>
  <cp:revision>8</cp:revision>
  <dcterms:created xsi:type="dcterms:W3CDTF">2009-06-29T16:58:14Z</dcterms:created>
  <dcterms:modified xsi:type="dcterms:W3CDTF">2009-08-06T20:58:03Z</dcterms:modified>
</cp:coreProperties>
</file>