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72" r:id="rId3"/>
    <p:sldId id="273" r:id="rId4"/>
    <p:sldId id="274" r:id="rId5"/>
    <p:sldId id="260" r:id="rId6"/>
    <p:sldId id="261" r:id="rId7"/>
    <p:sldId id="271" r:id="rId8"/>
    <p:sldId id="262" r:id="rId9"/>
    <p:sldId id="263" r:id="rId10"/>
    <p:sldId id="264" r:id="rId11"/>
    <p:sldId id="265" r:id="rId12"/>
    <p:sldId id="266" r:id="rId13"/>
    <p:sldId id="275" r:id="rId14"/>
    <p:sldId id="267" r:id="rId15"/>
    <p:sldId id="268" r:id="rId16"/>
    <p:sldId id="269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1st Qtr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40</c:v>
                </c:pt>
                <c:pt idx="2">
                  <c:v>35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2nd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</c:v>
                </c:pt>
                <c:pt idx="1">
                  <c:v>45</c:v>
                </c:pt>
                <c:pt idx="2">
                  <c:v>38</c:v>
                </c:pt>
                <c:pt idx="3">
                  <c:v>65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3rd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13</c:v>
                </c:pt>
                <c:pt idx="1">
                  <c:v>55</c:v>
                </c:pt>
                <c:pt idx="2">
                  <c:v>42</c:v>
                </c:pt>
                <c:pt idx="3">
                  <c:v>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4th Qtr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East</c:v>
                </c:pt>
                <c:pt idx="1">
                  <c:v>West</c:v>
                </c:pt>
                <c:pt idx="2">
                  <c:v>North</c:v>
                </c:pt>
                <c:pt idx="3">
                  <c:v>South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43</c:v>
                </c:pt>
                <c:pt idx="3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0178560"/>
        <c:axId val="120332672"/>
        <c:axId val="0"/>
      </c:bar3DChart>
      <c:catAx>
        <c:axId val="120178560"/>
        <c:scaling>
          <c:orientation val="minMax"/>
        </c:scaling>
        <c:delete val="0"/>
        <c:axPos val="b"/>
        <c:majorTickMark val="out"/>
        <c:minorTickMark val="none"/>
        <c:tickLblPos val="nextTo"/>
        <c:crossAx val="120332672"/>
        <c:crosses val="autoZero"/>
        <c:auto val="1"/>
        <c:lblAlgn val="ctr"/>
        <c:lblOffset val="100"/>
        <c:noMultiLvlLbl val="0"/>
      </c:catAx>
      <c:valAx>
        <c:axId val="1203326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17856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3CD621E-59ED-4015-9D86-F43C890C723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AE3AA89-CB17-487C-B133-4CFDA023C6B2}">
      <dgm:prSet phldrT="[Text]"/>
      <dgm:spPr/>
      <dgm:t>
        <a:bodyPr/>
        <a:lstStyle/>
        <a:p>
          <a:r>
            <a:rPr lang="en-US" dirty="0" smtClean="0"/>
            <a:t>Quality</a:t>
          </a:r>
          <a:endParaRPr lang="en-US" dirty="0"/>
        </a:p>
      </dgm:t>
    </dgm:pt>
    <dgm:pt modelId="{7E284359-ED13-4F9F-B52F-0B8A26A8BCD0}" type="parTrans" cxnId="{51AF2C6D-3EBC-46B7-8AFF-88E12B41BA73}">
      <dgm:prSet/>
      <dgm:spPr/>
    </dgm:pt>
    <dgm:pt modelId="{F5D9FEC9-73D8-41A1-B7BC-D98F94426EBC}" type="sibTrans" cxnId="{51AF2C6D-3EBC-46B7-8AFF-88E12B41BA73}">
      <dgm:prSet/>
      <dgm:spPr/>
    </dgm:pt>
    <dgm:pt modelId="{A95D3967-D209-4A44-9935-78D4C2A2FC20}">
      <dgm:prSet phldrT="[Text]"/>
      <dgm:spPr/>
      <dgm:t>
        <a:bodyPr/>
        <a:lstStyle/>
        <a:p>
          <a:r>
            <a:rPr lang="en-US" dirty="0" smtClean="0"/>
            <a:t>Dedication</a:t>
          </a:r>
          <a:endParaRPr lang="en-US" dirty="0"/>
        </a:p>
      </dgm:t>
    </dgm:pt>
    <dgm:pt modelId="{6CE1F1D6-9F01-4D68-A6A8-913CB1156220}" type="parTrans" cxnId="{D62934DA-3BCA-4679-AB44-6C0BCE52265C}">
      <dgm:prSet/>
      <dgm:spPr/>
    </dgm:pt>
    <dgm:pt modelId="{8F7FF8AC-9A4F-4848-B332-C1D44D200677}" type="sibTrans" cxnId="{D62934DA-3BCA-4679-AB44-6C0BCE52265C}">
      <dgm:prSet/>
      <dgm:spPr/>
    </dgm:pt>
    <dgm:pt modelId="{CF79EBB6-7206-479B-A70E-9A7544D6EA07}">
      <dgm:prSet phldrT="[Text]"/>
      <dgm:spPr/>
      <dgm:t>
        <a:bodyPr/>
        <a:lstStyle/>
        <a:p>
          <a:r>
            <a:rPr lang="en-US" dirty="0" smtClean="0"/>
            <a:t>Satisfaction</a:t>
          </a:r>
          <a:endParaRPr lang="en-US" dirty="0"/>
        </a:p>
      </dgm:t>
    </dgm:pt>
    <dgm:pt modelId="{60216828-8BE3-4C42-926B-ECCEB231C6A4}" type="parTrans" cxnId="{EFC37417-3692-4C56-BAB8-E3230BD6785E}">
      <dgm:prSet/>
      <dgm:spPr/>
    </dgm:pt>
    <dgm:pt modelId="{517A9519-C8CE-4310-B99A-E7EAE8E924FE}" type="sibTrans" cxnId="{EFC37417-3692-4C56-BAB8-E3230BD6785E}">
      <dgm:prSet/>
      <dgm:spPr/>
    </dgm:pt>
    <dgm:pt modelId="{83155D34-6C94-4F00-8FD7-2BEFEC68BB02}" type="pres">
      <dgm:prSet presAssocID="{F3CD621E-59ED-4015-9D86-F43C890C723C}" presName="CompostProcess" presStyleCnt="0">
        <dgm:presLayoutVars>
          <dgm:dir/>
          <dgm:resizeHandles val="exact"/>
        </dgm:presLayoutVars>
      </dgm:prSet>
      <dgm:spPr/>
    </dgm:pt>
    <dgm:pt modelId="{8A004B75-618B-4C30-9256-20960C1C26FF}" type="pres">
      <dgm:prSet presAssocID="{F3CD621E-59ED-4015-9D86-F43C890C723C}" presName="arrow" presStyleLbl="bgShp" presStyleIdx="0" presStyleCnt="1"/>
      <dgm:spPr/>
    </dgm:pt>
    <dgm:pt modelId="{B84EF22D-88A6-4B46-961F-EA6C3AD3FBB1}" type="pres">
      <dgm:prSet presAssocID="{F3CD621E-59ED-4015-9D86-F43C890C723C}" presName="linearProcess" presStyleCnt="0"/>
      <dgm:spPr/>
    </dgm:pt>
    <dgm:pt modelId="{D3B6CA26-4E6F-4941-BE33-3BBF7AB2B999}" type="pres">
      <dgm:prSet presAssocID="{4AE3AA89-CB17-487C-B133-4CFDA023C6B2}" presName="textNode" presStyleLbl="node1" presStyleIdx="0" presStyleCnt="3">
        <dgm:presLayoutVars>
          <dgm:bulletEnabled val="1"/>
        </dgm:presLayoutVars>
      </dgm:prSet>
      <dgm:spPr/>
    </dgm:pt>
    <dgm:pt modelId="{DA3F2BA3-09E1-44C1-80F8-8276F3302C50}" type="pres">
      <dgm:prSet presAssocID="{F5D9FEC9-73D8-41A1-B7BC-D98F94426EBC}" presName="sibTrans" presStyleCnt="0"/>
      <dgm:spPr/>
    </dgm:pt>
    <dgm:pt modelId="{8740A886-2E33-41A4-8D4E-11F9A721DDD7}" type="pres">
      <dgm:prSet presAssocID="{A95D3967-D209-4A44-9935-78D4C2A2FC20}" presName="textNode" presStyleLbl="node1" presStyleIdx="1" presStyleCnt="3">
        <dgm:presLayoutVars>
          <dgm:bulletEnabled val="1"/>
        </dgm:presLayoutVars>
      </dgm:prSet>
      <dgm:spPr/>
    </dgm:pt>
    <dgm:pt modelId="{D74F97F5-30CB-48C0-80F6-489EF9C1395E}" type="pres">
      <dgm:prSet presAssocID="{8F7FF8AC-9A4F-4848-B332-C1D44D200677}" presName="sibTrans" presStyleCnt="0"/>
      <dgm:spPr/>
    </dgm:pt>
    <dgm:pt modelId="{DA50579C-86F0-4D19-A7EA-DC09653A4CA9}" type="pres">
      <dgm:prSet presAssocID="{CF79EBB6-7206-479B-A70E-9A7544D6EA0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899EE559-6ED5-46DA-845C-61ACF8479837}" type="presOf" srcId="{4AE3AA89-CB17-487C-B133-4CFDA023C6B2}" destId="{D3B6CA26-4E6F-4941-BE33-3BBF7AB2B999}" srcOrd="0" destOrd="0" presId="urn:microsoft.com/office/officeart/2005/8/layout/hProcess9"/>
    <dgm:cxn modelId="{D62934DA-3BCA-4679-AB44-6C0BCE52265C}" srcId="{F3CD621E-59ED-4015-9D86-F43C890C723C}" destId="{A95D3967-D209-4A44-9935-78D4C2A2FC20}" srcOrd="1" destOrd="0" parTransId="{6CE1F1D6-9F01-4D68-A6A8-913CB1156220}" sibTransId="{8F7FF8AC-9A4F-4848-B332-C1D44D200677}"/>
    <dgm:cxn modelId="{38082069-CFB1-46D4-B3CF-6DC8E63A092B}" type="presOf" srcId="{F3CD621E-59ED-4015-9D86-F43C890C723C}" destId="{83155D34-6C94-4F00-8FD7-2BEFEC68BB02}" srcOrd="0" destOrd="0" presId="urn:microsoft.com/office/officeart/2005/8/layout/hProcess9"/>
    <dgm:cxn modelId="{8CC5FE59-988C-4AB3-BBEB-C2A630C5F04F}" type="presOf" srcId="{CF79EBB6-7206-479B-A70E-9A7544D6EA07}" destId="{DA50579C-86F0-4D19-A7EA-DC09653A4CA9}" srcOrd="0" destOrd="0" presId="urn:microsoft.com/office/officeart/2005/8/layout/hProcess9"/>
    <dgm:cxn modelId="{EFC37417-3692-4C56-BAB8-E3230BD6785E}" srcId="{F3CD621E-59ED-4015-9D86-F43C890C723C}" destId="{CF79EBB6-7206-479B-A70E-9A7544D6EA07}" srcOrd="2" destOrd="0" parTransId="{60216828-8BE3-4C42-926B-ECCEB231C6A4}" sibTransId="{517A9519-C8CE-4310-B99A-E7EAE8E924FE}"/>
    <dgm:cxn modelId="{51AF2C6D-3EBC-46B7-8AFF-88E12B41BA73}" srcId="{F3CD621E-59ED-4015-9D86-F43C890C723C}" destId="{4AE3AA89-CB17-487C-B133-4CFDA023C6B2}" srcOrd="0" destOrd="0" parTransId="{7E284359-ED13-4F9F-B52F-0B8A26A8BCD0}" sibTransId="{F5D9FEC9-73D8-41A1-B7BC-D98F94426EBC}"/>
    <dgm:cxn modelId="{71073268-88CD-42B7-B53C-BD3BFF565D70}" type="presOf" srcId="{A95D3967-D209-4A44-9935-78D4C2A2FC20}" destId="{8740A886-2E33-41A4-8D4E-11F9A721DDD7}" srcOrd="0" destOrd="0" presId="urn:microsoft.com/office/officeart/2005/8/layout/hProcess9"/>
    <dgm:cxn modelId="{92B3943D-3AFD-4CF2-BCDE-F6CE36DCBC8E}" type="presParOf" srcId="{83155D34-6C94-4F00-8FD7-2BEFEC68BB02}" destId="{8A004B75-618B-4C30-9256-20960C1C26FF}" srcOrd="0" destOrd="0" presId="urn:microsoft.com/office/officeart/2005/8/layout/hProcess9"/>
    <dgm:cxn modelId="{BDC04755-8ABD-44E3-9D0F-B091585BBDB6}" type="presParOf" srcId="{83155D34-6C94-4F00-8FD7-2BEFEC68BB02}" destId="{B84EF22D-88A6-4B46-961F-EA6C3AD3FBB1}" srcOrd="1" destOrd="0" presId="urn:microsoft.com/office/officeart/2005/8/layout/hProcess9"/>
    <dgm:cxn modelId="{724FB271-0CF0-4AB0-B80A-51FE71435769}" type="presParOf" srcId="{B84EF22D-88A6-4B46-961F-EA6C3AD3FBB1}" destId="{D3B6CA26-4E6F-4941-BE33-3BBF7AB2B999}" srcOrd="0" destOrd="0" presId="urn:microsoft.com/office/officeart/2005/8/layout/hProcess9"/>
    <dgm:cxn modelId="{91D88BC4-0AA4-491C-BA74-9BB14DDF35AE}" type="presParOf" srcId="{B84EF22D-88A6-4B46-961F-EA6C3AD3FBB1}" destId="{DA3F2BA3-09E1-44C1-80F8-8276F3302C50}" srcOrd="1" destOrd="0" presId="urn:microsoft.com/office/officeart/2005/8/layout/hProcess9"/>
    <dgm:cxn modelId="{18CFBE3C-556A-4145-83CE-8FA193F1565A}" type="presParOf" srcId="{B84EF22D-88A6-4B46-961F-EA6C3AD3FBB1}" destId="{8740A886-2E33-41A4-8D4E-11F9A721DDD7}" srcOrd="2" destOrd="0" presId="urn:microsoft.com/office/officeart/2005/8/layout/hProcess9"/>
    <dgm:cxn modelId="{AB49FB43-9454-452E-8499-AFBEAE41F3E2}" type="presParOf" srcId="{B84EF22D-88A6-4B46-961F-EA6C3AD3FBB1}" destId="{D74F97F5-30CB-48C0-80F6-489EF9C1395E}" srcOrd="3" destOrd="0" presId="urn:microsoft.com/office/officeart/2005/8/layout/hProcess9"/>
    <dgm:cxn modelId="{55734CDE-151D-4415-8B10-8B210FC49A74}" type="presParOf" srcId="{B84EF22D-88A6-4B46-961F-EA6C3AD3FBB1}" destId="{DA50579C-86F0-4D19-A7EA-DC09653A4CA9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230133-D701-42A0-9809-B3B678082A0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B8AEFFF-0171-4A59-A907-97C7B68FA24C}">
      <dgm:prSet phldrT="[Text]"/>
      <dgm:spPr/>
      <dgm:t>
        <a:bodyPr/>
        <a:lstStyle/>
        <a:p>
          <a:r>
            <a:rPr lang="en-US" dirty="0" smtClean="0"/>
            <a:t>John Doe</a:t>
          </a:r>
        </a:p>
        <a:p>
          <a:r>
            <a:rPr lang="en-US" dirty="0" smtClean="0"/>
            <a:t>President</a:t>
          </a:r>
          <a:endParaRPr lang="en-US" dirty="0"/>
        </a:p>
      </dgm:t>
    </dgm:pt>
    <dgm:pt modelId="{93826F9C-2507-48BD-B57D-3A65F2958A35}" type="parTrans" cxnId="{4DACD28E-531C-4635-B513-8ADDC2A8DB79}">
      <dgm:prSet/>
      <dgm:spPr/>
      <dgm:t>
        <a:bodyPr/>
        <a:lstStyle/>
        <a:p>
          <a:endParaRPr lang="en-US"/>
        </a:p>
      </dgm:t>
    </dgm:pt>
    <dgm:pt modelId="{ACCAE627-5D26-415D-AB17-78B8AFABC2EA}" type="sibTrans" cxnId="{4DACD28E-531C-4635-B513-8ADDC2A8DB79}">
      <dgm:prSet/>
      <dgm:spPr/>
      <dgm:t>
        <a:bodyPr/>
        <a:lstStyle/>
        <a:p>
          <a:endParaRPr lang="en-US"/>
        </a:p>
      </dgm:t>
    </dgm:pt>
    <dgm:pt modelId="{DB447655-3723-42B9-930A-75D88B1B56A7}" type="asst">
      <dgm:prSet phldrT="[Text]"/>
      <dgm:spPr/>
      <dgm:t>
        <a:bodyPr/>
        <a:lstStyle/>
        <a:p>
          <a:r>
            <a:rPr lang="en-US" dirty="0" smtClean="0"/>
            <a:t>Mark Harper</a:t>
          </a:r>
        </a:p>
        <a:p>
          <a:r>
            <a:rPr lang="en-US" dirty="0" smtClean="0"/>
            <a:t>Assistant</a:t>
          </a:r>
          <a:endParaRPr lang="en-US" dirty="0"/>
        </a:p>
      </dgm:t>
    </dgm:pt>
    <dgm:pt modelId="{BF1DF75F-3E3D-4D44-A83F-488A78B7116A}" type="parTrans" cxnId="{2C7B7EEC-7DF6-4822-A9D1-F9594B6855C3}">
      <dgm:prSet/>
      <dgm:spPr/>
      <dgm:t>
        <a:bodyPr/>
        <a:lstStyle/>
        <a:p>
          <a:endParaRPr lang="en-US"/>
        </a:p>
      </dgm:t>
    </dgm:pt>
    <dgm:pt modelId="{9B1D28D8-8F64-44ED-9E19-F603099807D8}" type="sibTrans" cxnId="{2C7B7EEC-7DF6-4822-A9D1-F9594B6855C3}">
      <dgm:prSet/>
      <dgm:spPr/>
      <dgm:t>
        <a:bodyPr/>
        <a:lstStyle/>
        <a:p>
          <a:endParaRPr lang="en-US"/>
        </a:p>
      </dgm:t>
    </dgm:pt>
    <dgm:pt modelId="{FB671C99-743E-4368-88DB-AF928BC8E52E}">
      <dgm:prSet phldrT="[Text]"/>
      <dgm:spPr/>
      <dgm:t>
        <a:bodyPr/>
        <a:lstStyle/>
        <a:p>
          <a:r>
            <a:rPr lang="en-US" dirty="0" smtClean="0"/>
            <a:t>Mary Rogers</a:t>
          </a:r>
        </a:p>
        <a:p>
          <a:r>
            <a:rPr lang="en-US" dirty="0" smtClean="0"/>
            <a:t>VP of Marketing</a:t>
          </a:r>
          <a:endParaRPr lang="en-US" dirty="0"/>
        </a:p>
      </dgm:t>
    </dgm:pt>
    <dgm:pt modelId="{3A43D182-F3C1-4401-A8FE-239050CDD706}" type="parTrans" cxnId="{BEE95C65-3EB4-43E3-8CAC-3740258F0DCD}">
      <dgm:prSet/>
      <dgm:spPr/>
      <dgm:t>
        <a:bodyPr/>
        <a:lstStyle/>
        <a:p>
          <a:endParaRPr lang="en-US"/>
        </a:p>
      </dgm:t>
    </dgm:pt>
    <dgm:pt modelId="{EA4950C2-FBDB-458C-BF72-01393F3BCE27}" type="sibTrans" cxnId="{BEE95C65-3EB4-43E3-8CAC-3740258F0DCD}">
      <dgm:prSet/>
      <dgm:spPr/>
      <dgm:t>
        <a:bodyPr/>
        <a:lstStyle/>
        <a:p>
          <a:endParaRPr lang="en-US"/>
        </a:p>
      </dgm:t>
    </dgm:pt>
    <dgm:pt modelId="{17806B1E-3F74-444E-B3B1-F5BBAE512F25}">
      <dgm:prSet phldrT="[Text]"/>
      <dgm:spPr/>
      <dgm:t>
        <a:bodyPr/>
        <a:lstStyle/>
        <a:p>
          <a:r>
            <a:rPr lang="en-US" dirty="0" smtClean="0"/>
            <a:t>Sara Jones</a:t>
          </a:r>
        </a:p>
        <a:p>
          <a:r>
            <a:rPr lang="en-US" dirty="0" smtClean="0"/>
            <a:t>VP of Operations</a:t>
          </a:r>
          <a:endParaRPr lang="en-US" dirty="0"/>
        </a:p>
      </dgm:t>
    </dgm:pt>
    <dgm:pt modelId="{B3BA74ED-0FC9-42D9-86EF-7DBBDA05B23E}" type="parTrans" cxnId="{DA0B1FB7-BB83-43FC-8F83-2B09B05BC1DD}">
      <dgm:prSet/>
      <dgm:spPr/>
      <dgm:t>
        <a:bodyPr/>
        <a:lstStyle/>
        <a:p>
          <a:endParaRPr lang="en-US"/>
        </a:p>
      </dgm:t>
    </dgm:pt>
    <dgm:pt modelId="{6E04D93E-4F89-42CB-8318-1CE0DED0F40A}" type="sibTrans" cxnId="{DA0B1FB7-BB83-43FC-8F83-2B09B05BC1DD}">
      <dgm:prSet/>
      <dgm:spPr/>
      <dgm:t>
        <a:bodyPr/>
        <a:lstStyle/>
        <a:p>
          <a:endParaRPr lang="en-US"/>
        </a:p>
      </dgm:t>
    </dgm:pt>
    <dgm:pt modelId="{7D5B833C-2FA0-4F50-85FA-E188E0ED8089}">
      <dgm:prSet/>
      <dgm:spPr/>
      <dgm:t>
        <a:bodyPr/>
        <a:lstStyle/>
        <a:p>
          <a:r>
            <a:rPr lang="en-US" dirty="0" smtClean="0"/>
            <a:t>[Your Name]</a:t>
          </a:r>
        </a:p>
        <a:p>
          <a:r>
            <a:rPr lang="en-US" dirty="0" smtClean="0"/>
            <a:t>VP of Sales</a:t>
          </a:r>
          <a:endParaRPr lang="en-US" dirty="0"/>
        </a:p>
      </dgm:t>
    </dgm:pt>
    <dgm:pt modelId="{A1CE1183-F2C5-4A23-A8FA-D309E3B4B1E0}" type="parTrans" cxnId="{6F7187A9-1A9C-485E-9A2B-65E09A9F6CFA}">
      <dgm:prSet/>
      <dgm:spPr/>
      <dgm:t>
        <a:bodyPr/>
        <a:lstStyle/>
        <a:p>
          <a:endParaRPr lang="en-US"/>
        </a:p>
      </dgm:t>
    </dgm:pt>
    <dgm:pt modelId="{FC53FDF0-F1C1-479D-A0D1-EA44F7AA898D}" type="sibTrans" cxnId="{6F7187A9-1A9C-485E-9A2B-65E09A9F6CFA}">
      <dgm:prSet/>
      <dgm:spPr/>
      <dgm:t>
        <a:bodyPr/>
        <a:lstStyle/>
        <a:p>
          <a:endParaRPr lang="en-US"/>
        </a:p>
      </dgm:t>
    </dgm:pt>
    <dgm:pt modelId="{90094B6B-2C77-416B-8C05-850A7E13F816}">
      <dgm:prSet/>
      <dgm:spPr/>
      <dgm:t>
        <a:bodyPr/>
        <a:lstStyle/>
        <a:p>
          <a:r>
            <a:rPr lang="en-US" dirty="0" smtClean="0"/>
            <a:t>Shelley White</a:t>
          </a:r>
          <a:endParaRPr lang="en-US" dirty="0"/>
        </a:p>
      </dgm:t>
    </dgm:pt>
    <dgm:pt modelId="{5019A01A-005D-4733-8C6F-49505B7F664A}" type="parTrans" cxnId="{B8666004-A644-406B-BBF7-618DED896DC9}">
      <dgm:prSet/>
      <dgm:spPr/>
      <dgm:t>
        <a:bodyPr/>
        <a:lstStyle/>
        <a:p>
          <a:endParaRPr lang="en-US"/>
        </a:p>
      </dgm:t>
    </dgm:pt>
    <dgm:pt modelId="{8FB54CC5-D139-4E5C-8B88-9A9D4AA3BA50}" type="sibTrans" cxnId="{B8666004-A644-406B-BBF7-618DED896DC9}">
      <dgm:prSet/>
      <dgm:spPr/>
      <dgm:t>
        <a:bodyPr/>
        <a:lstStyle/>
        <a:p>
          <a:endParaRPr lang="en-US"/>
        </a:p>
      </dgm:t>
    </dgm:pt>
    <dgm:pt modelId="{FEC00114-2747-41EF-9221-E35FB3C24DA2}">
      <dgm:prSet/>
      <dgm:spPr/>
      <dgm:t>
        <a:bodyPr/>
        <a:lstStyle/>
        <a:p>
          <a:r>
            <a:rPr lang="en-US" dirty="0" smtClean="0"/>
            <a:t>Victor Ellis</a:t>
          </a:r>
          <a:endParaRPr lang="en-US" dirty="0"/>
        </a:p>
      </dgm:t>
    </dgm:pt>
    <dgm:pt modelId="{CCB0D2A2-5310-4ED2-920F-CE4345F5F4B7}" type="parTrans" cxnId="{34B4988B-A601-4DA5-B7F6-E6CBF496000B}">
      <dgm:prSet/>
      <dgm:spPr/>
      <dgm:t>
        <a:bodyPr/>
        <a:lstStyle/>
        <a:p>
          <a:endParaRPr lang="en-US"/>
        </a:p>
      </dgm:t>
    </dgm:pt>
    <dgm:pt modelId="{73E4D3D9-AFE0-4CCC-8758-F0042E7BFA04}" type="sibTrans" cxnId="{34B4988B-A601-4DA5-B7F6-E6CBF496000B}">
      <dgm:prSet/>
      <dgm:spPr/>
      <dgm:t>
        <a:bodyPr/>
        <a:lstStyle/>
        <a:p>
          <a:endParaRPr lang="en-US"/>
        </a:p>
      </dgm:t>
    </dgm:pt>
    <dgm:pt modelId="{3B5FADD3-03CD-409B-B274-3AE963467F88}">
      <dgm:prSet/>
      <dgm:spPr/>
      <dgm:t>
        <a:bodyPr/>
        <a:lstStyle/>
        <a:p>
          <a:r>
            <a:rPr lang="en-US" dirty="0" smtClean="0"/>
            <a:t>Bryan James</a:t>
          </a:r>
          <a:endParaRPr lang="en-US" dirty="0"/>
        </a:p>
      </dgm:t>
    </dgm:pt>
    <dgm:pt modelId="{CCB832F6-3DC2-48E4-ACA7-22D713F8F8B0}" type="parTrans" cxnId="{30F6924C-7EF6-4F15-8FAB-FB56ABCBFA6F}">
      <dgm:prSet/>
      <dgm:spPr/>
      <dgm:t>
        <a:bodyPr/>
        <a:lstStyle/>
        <a:p>
          <a:endParaRPr lang="en-US"/>
        </a:p>
      </dgm:t>
    </dgm:pt>
    <dgm:pt modelId="{450EB981-ABDD-4FBF-BF91-4A180B78BF01}" type="sibTrans" cxnId="{30F6924C-7EF6-4F15-8FAB-FB56ABCBFA6F}">
      <dgm:prSet/>
      <dgm:spPr/>
      <dgm:t>
        <a:bodyPr/>
        <a:lstStyle/>
        <a:p>
          <a:endParaRPr lang="en-US"/>
        </a:p>
      </dgm:t>
    </dgm:pt>
    <dgm:pt modelId="{F05D5C5A-0097-4DA7-BC1C-400C75812FD1}">
      <dgm:prSet/>
      <dgm:spPr/>
      <dgm:t>
        <a:bodyPr/>
        <a:lstStyle/>
        <a:p>
          <a:r>
            <a:rPr lang="en-US" dirty="0" smtClean="0"/>
            <a:t>Scott Hardy</a:t>
          </a:r>
          <a:endParaRPr lang="en-US" dirty="0"/>
        </a:p>
      </dgm:t>
    </dgm:pt>
    <dgm:pt modelId="{2A637027-1FF8-4E2F-B5C6-56689A4C2F1A}" type="parTrans" cxnId="{E4B45C12-467D-4DA2-99AE-8ACC63BA09D2}">
      <dgm:prSet/>
      <dgm:spPr/>
      <dgm:t>
        <a:bodyPr/>
        <a:lstStyle/>
        <a:p>
          <a:endParaRPr lang="en-US"/>
        </a:p>
      </dgm:t>
    </dgm:pt>
    <dgm:pt modelId="{8B420C0E-6B95-4B38-AE63-597C625F56E1}" type="sibTrans" cxnId="{E4B45C12-467D-4DA2-99AE-8ACC63BA09D2}">
      <dgm:prSet/>
      <dgm:spPr/>
      <dgm:t>
        <a:bodyPr/>
        <a:lstStyle/>
        <a:p>
          <a:endParaRPr lang="en-US"/>
        </a:p>
      </dgm:t>
    </dgm:pt>
    <dgm:pt modelId="{74D348D2-7761-49F2-8487-C924D88D71D6}">
      <dgm:prSet/>
      <dgm:spPr/>
      <dgm:t>
        <a:bodyPr/>
        <a:lstStyle/>
        <a:p>
          <a:r>
            <a:rPr lang="en-US" dirty="0" smtClean="0"/>
            <a:t>William Carter</a:t>
          </a:r>
          <a:endParaRPr lang="en-US" dirty="0"/>
        </a:p>
      </dgm:t>
    </dgm:pt>
    <dgm:pt modelId="{8859E99D-1CD6-4A1C-B7D8-2AC44C46C441}" type="parTrans" cxnId="{C8FD9359-E344-494F-A156-4BA9ED7E1C78}">
      <dgm:prSet/>
      <dgm:spPr/>
      <dgm:t>
        <a:bodyPr/>
        <a:lstStyle/>
        <a:p>
          <a:endParaRPr lang="en-US"/>
        </a:p>
      </dgm:t>
    </dgm:pt>
    <dgm:pt modelId="{0C0E31A7-7CDB-487F-B2E5-42DB1F38EA8B}" type="sibTrans" cxnId="{C8FD9359-E344-494F-A156-4BA9ED7E1C78}">
      <dgm:prSet/>
      <dgm:spPr/>
      <dgm:t>
        <a:bodyPr/>
        <a:lstStyle/>
        <a:p>
          <a:endParaRPr lang="en-US"/>
        </a:p>
      </dgm:t>
    </dgm:pt>
    <dgm:pt modelId="{2B6286F3-F3A1-4BDB-89AA-A4E749310C68}">
      <dgm:prSet/>
      <dgm:spPr/>
      <dgm:t>
        <a:bodyPr/>
        <a:lstStyle/>
        <a:p>
          <a:r>
            <a:rPr lang="en-US" dirty="0" smtClean="0"/>
            <a:t>Tom Downey</a:t>
          </a:r>
          <a:endParaRPr lang="en-US" dirty="0"/>
        </a:p>
      </dgm:t>
    </dgm:pt>
    <dgm:pt modelId="{68B4CEDF-D375-4AE0-B2AD-835712ED4851}" type="parTrans" cxnId="{81F0ABC6-AD30-46E9-A41D-E9C26FF9587F}">
      <dgm:prSet/>
      <dgm:spPr/>
      <dgm:t>
        <a:bodyPr/>
        <a:lstStyle/>
        <a:p>
          <a:endParaRPr lang="en-US"/>
        </a:p>
      </dgm:t>
    </dgm:pt>
    <dgm:pt modelId="{B19F4809-99C6-40F2-9337-12D85A4C451F}" type="sibTrans" cxnId="{81F0ABC6-AD30-46E9-A41D-E9C26FF9587F}">
      <dgm:prSet/>
      <dgm:spPr/>
      <dgm:t>
        <a:bodyPr/>
        <a:lstStyle/>
        <a:p>
          <a:endParaRPr lang="en-US"/>
        </a:p>
      </dgm:t>
    </dgm:pt>
    <dgm:pt modelId="{8703E0F2-2FAE-4770-9A22-8B80FB2FA093}">
      <dgm:prSet/>
      <dgm:spPr/>
      <dgm:t>
        <a:bodyPr/>
        <a:lstStyle/>
        <a:p>
          <a:r>
            <a:rPr lang="en-US" dirty="0" smtClean="0"/>
            <a:t>Regina Parker</a:t>
          </a:r>
          <a:endParaRPr lang="en-US" dirty="0"/>
        </a:p>
      </dgm:t>
    </dgm:pt>
    <dgm:pt modelId="{5FBCC04D-ECA1-4AFC-9EC2-9E08FA855AAF}" type="parTrans" cxnId="{A5D58921-1246-4AF8-B721-0CF3E604EFF1}">
      <dgm:prSet/>
      <dgm:spPr/>
      <dgm:t>
        <a:bodyPr/>
        <a:lstStyle/>
        <a:p>
          <a:endParaRPr lang="en-US"/>
        </a:p>
      </dgm:t>
    </dgm:pt>
    <dgm:pt modelId="{79E6DE00-F984-4BEB-89F5-86F119CC3E6E}" type="sibTrans" cxnId="{A5D58921-1246-4AF8-B721-0CF3E604EFF1}">
      <dgm:prSet/>
      <dgm:spPr/>
      <dgm:t>
        <a:bodyPr/>
        <a:lstStyle/>
        <a:p>
          <a:endParaRPr lang="en-US"/>
        </a:p>
      </dgm:t>
    </dgm:pt>
    <dgm:pt modelId="{0C6AD4CA-21D4-4779-8825-2A0F53131941}" type="pres">
      <dgm:prSet presAssocID="{F3230133-D701-42A0-9809-B3B678082A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EFF337F-6834-4E4B-B664-A762B630FB29}" type="pres">
      <dgm:prSet presAssocID="{BB8AEFFF-0171-4A59-A907-97C7B68FA24C}" presName="hierRoot1" presStyleCnt="0">
        <dgm:presLayoutVars>
          <dgm:hierBranch val="init"/>
        </dgm:presLayoutVars>
      </dgm:prSet>
      <dgm:spPr/>
    </dgm:pt>
    <dgm:pt modelId="{1F32E90B-ECAD-4B08-8ADC-A9076690E669}" type="pres">
      <dgm:prSet presAssocID="{BB8AEFFF-0171-4A59-A907-97C7B68FA24C}" presName="rootComposite1" presStyleCnt="0"/>
      <dgm:spPr/>
    </dgm:pt>
    <dgm:pt modelId="{2AADF253-50F7-476E-AEAA-5ADE335B484E}" type="pres">
      <dgm:prSet presAssocID="{BB8AEFFF-0171-4A59-A907-97C7B68FA24C}" presName="rootText1" presStyleLbl="node0" presStyleIdx="0" presStyleCnt="1">
        <dgm:presLayoutVars>
          <dgm:chPref val="3"/>
        </dgm:presLayoutVars>
      </dgm:prSet>
      <dgm:spPr/>
    </dgm:pt>
    <dgm:pt modelId="{5BB44344-F05B-4CB3-9C74-0A8ED95DCD92}" type="pres">
      <dgm:prSet presAssocID="{BB8AEFFF-0171-4A59-A907-97C7B68FA24C}" presName="rootConnector1" presStyleLbl="node1" presStyleIdx="0" presStyleCnt="0"/>
      <dgm:spPr/>
    </dgm:pt>
    <dgm:pt modelId="{5566EB2F-61D0-4B3F-8F87-FE88AAB4A9F3}" type="pres">
      <dgm:prSet presAssocID="{BB8AEFFF-0171-4A59-A907-97C7B68FA24C}" presName="hierChild2" presStyleCnt="0"/>
      <dgm:spPr/>
    </dgm:pt>
    <dgm:pt modelId="{F87EB09F-0E23-48EF-B805-BEBE0579456D}" type="pres">
      <dgm:prSet presAssocID="{3A43D182-F3C1-4401-A8FE-239050CDD706}" presName="Name37" presStyleLbl="parChTrans1D2" presStyleIdx="0" presStyleCnt="4"/>
      <dgm:spPr/>
    </dgm:pt>
    <dgm:pt modelId="{E1506F3F-7AFA-4D4E-BCC8-EAAFEF3826BB}" type="pres">
      <dgm:prSet presAssocID="{FB671C99-743E-4368-88DB-AF928BC8E52E}" presName="hierRoot2" presStyleCnt="0">
        <dgm:presLayoutVars>
          <dgm:hierBranch val="hang"/>
        </dgm:presLayoutVars>
      </dgm:prSet>
      <dgm:spPr/>
    </dgm:pt>
    <dgm:pt modelId="{08A0B131-D327-4663-8836-C2839969414F}" type="pres">
      <dgm:prSet presAssocID="{FB671C99-743E-4368-88DB-AF928BC8E52E}" presName="rootComposite" presStyleCnt="0"/>
      <dgm:spPr/>
    </dgm:pt>
    <dgm:pt modelId="{13C12869-C75D-4CE1-9901-196D0B14FCE1}" type="pres">
      <dgm:prSet presAssocID="{FB671C99-743E-4368-88DB-AF928BC8E52E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D69274C-7792-467E-910C-3AAAA43B5E9D}" type="pres">
      <dgm:prSet presAssocID="{FB671C99-743E-4368-88DB-AF928BC8E52E}" presName="rootConnector" presStyleLbl="node2" presStyleIdx="0" presStyleCnt="3"/>
      <dgm:spPr/>
    </dgm:pt>
    <dgm:pt modelId="{6EE1BE63-E0FD-4E47-B49D-B4C76A782E87}" type="pres">
      <dgm:prSet presAssocID="{FB671C99-743E-4368-88DB-AF928BC8E52E}" presName="hierChild4" presStyleCnt="0"/>
      <dgm:spPr/>
    </dgm:pt>
    <dgm:pt modelId="{E2AD658C-94A5-40CD-81BA-984A39C54BCB}" type="pres">
      <dgm:prSet presAssocID="{5019A01A-005D-4733-8C6F-49505B7F664A}" presName="Name48" presStyleLbl="parChTrans1D3" presStyleIdx="0" presStyleCnt="7"/>
      <dgm:spPr/>
    </dgm:pt>
    <dgm:pt modelId="{7448BFF5-476C-4449-A6EE-E1609FCEA3A9}" type="pres">
      <dgm:prSet presAssocID="{90094B6B-2C77-416B-8C05-850A7E13F816}" presName="hierRoot2" presStyleCnt="0">
        <dgm:presLayoutVars>
          <dgm:hierBranch val="init"/>
        </dgm:presLayoutVars>
      </dgm:prSet>
      <dgm:spPr/>
    </dgm:pt>
    <dgm:pt modelId="{1B7D6108-FDA7-4BCE-A658-DA79C1A9A690}" type="pres">
      <dgm:prSet presAssocID="{90094B6B-2C77-416B-8C05-850A7E13F816}" presName="rootComposite" presStyleCnt="0"/>
      <dgm:spPr/>
    </dgm:pt>
    <dgm:pt modelId="{B3E6D00C-7D33-4291-9A84-092154CC08B6}" type="pres">
      <dgm:prSet presAssocID="{90094B6B-2C77-416B-8C05-850A7E13F816}" presName="rootText" presStyleLbl="node3" presStyleIdx="0" presStyleCnt="7">
        <dgm:presLayoutVars>
          <dgm:chPref val="3"/>
        </dgm:presLayoutVars>
      </dgm:prSet>
      <dgm:spPr/>
    </dgm:pt>
    <dgm:pt modelId="{45446F23-3756-4FA7-8E72-2FD3F3D1B1F3}" type="pres">
      <dgm:prSet presAssocID="{90094B6B-2C77-416B-8C05-850A7E13F816}" presName="rootConnector" presStyleLbl="node3" presStyleIdx="0" presStyleCnt="7"/>
      <dgm:spPr/>
    </dgm:pt>
    <dgm:pt modelId="{666BA679-109E-4FFF-BE9E-66F089F34DE6}" type="pres">
      <dgm:prSet presAssocID="{90094B6B-2C77-416B-8C05-850A7E13F816}" presName="hierChild4" presStyleCnt="0"/>
      <dgm:spPr/>
    </dgm:pt>
    <dgm:pt modelId="{4969F1DA-F0A0-48F4-A134-CFC42C495F35}" type="pres">
      <dgm:prSet presAssocID="{90094B6B-2C77-416B-8C05-850A7E13F816}" presName="hierChild5" presStyleCnt="0"/>
      <dgm:spPr/>
    </dgm:pt>
    <dgm:pt modelId="{94733EED-8598-4F45-9D75-D556799496F6}" type="pres">
      <dgm:prSet presAssocID="{CCB0D2A2-5310-4ED2-920F-CE4345F5F4B7}" presName="Name48" presStyleLbl="parChTrans1D3" presStyleIdx="1" presStyleCnt="7"/>
      <dgm:spPr/>
    </dgm:pt>
    <dgm:pt modelId="{CC2845DA-1D21-4E3D-9FC4-58220537A895}" type="pres">
      <dgm:prSet presAssocID="{FEC00114-2747-41EF-9221-E35FB3C24DA2}" presName="hierRoot2" presStyleCnt="0">
        <dgm:presLayoutVars>
          <dgm:hierBranch val="init"/>
        </dgm:presLayoutVars>
      </dgm:prSet>
      <dgm:spPr/>
    </dgm:pt>
    <dgm:pt modelId="{97BFD895-4B1E-426E-87C7-0B67F0D3B0D9}" type="pres">
      <dgm:prSet presAssocID="{FEC00114-2747-41EF-9221-E35FB3C24DA2}" presName="rootComposite" presStyleCnt="0"/>
      <dgm:spPr/>
    </dgm:pt>
    <dgm:pt modelId="{E2A08FA6-D259-49D1-9537-1869687A396C}" type="pres">
      <dgm:prSet presAssocID="{FEC00114-2747-41EF-9221-E35FB3C24DA2}" presName="rootText" presStyleLbl="node3" presStyleIdx="1" presStyleCnt="7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C0E5BE1-3AEA-48AD-BB3C-331B4C400ED9}" type="pres">
      <dgm:prSet presAssocID="{FEC00114-2747-41EF-9221-E35FB3C24DA2}" presName="rootConnector" presStyleLbl="node3" presStyleIdx="1" presStyleCnt="7"/>
      <dgm:spPr/>
    </dgm:pt>
    <dgm:pt modelId="{F7EB038C-0DA5-421F-88E8-6B43870BACD2}" type="pres">
      <dgm:prSet presAssocID="{FEC00114-2747-41EF-9221-E35FB3C24DA2}" presName="hierChild4" presStyleCnt="0"/>
      <dgm:spPr/>
    </dgm:pt>
    <dgm:pt modelId="{A1605229-9CE4-44A6-A243-6AD7547EA39A}" type="pres">
      <dgm:prSet presAssocID="{FEC00114-2747-41EF-9221-E35FB3C24DA2}" presName="hierChild5" presStyleCnt="0"/>
      <dgm:spPr/>
    </dgm:pt>
    <dgm:pt modelId="{72711B7C-AE3D-4A7D-97AE-D4C731CD454B}" type="pres">
      <dgm:prSet presAssocID="{CCB832F6-3DC2-48E4-ACA7-22D713F8F8B0}" presName="Name48" presStyleLbl="parChTrans1D3" presStyleIdx="2" presStyleCnt="7"/>
      <dgm:spPr/>
    </dgm:pt>
    <dgm:pt modelId="{997D6AB9-FF04-438C-93CB-3FF01C857030}" type="pres">
      <dgm:prSet presAssocID="{3B5FADD3-03CD-409B-B274-3AE963467F88}" presName="hierRoot2" presStyleCnt="0">
        <dgm:presLayoutVars>
          <dgm:hierBranch val="init"/>
        </dgm:presLayoutVars>
      </dgm:prSet>
      <dgm:spPr/>
    </dgm:pt>
    <dgm:pt modelId="{FD550384-4AD3-42A5-82C3-6E765E82A3C6}" type="pres">
      <dgm:prSet presAssocID="{3B5FADD3-03CD-409B-B274-3AE963467F88}" presName="rootComposite" presStyleCnt="0"/>
      <dgm:spPr/>
    </dgm:pt>
    <dgm:pt modelId="{6FAFCA0B-CE08-4D46-835B-D9D4D8AF1892}" type="pres">
      <dgm:prSet presAssocID="{3B5FADD3-03CD-409B-B274-3AE963467F88}" presName="rootText" presStyleLbl="node3" presStyleIdx="2" presStyleCnt="7">
        <dgm:presLayoutVars>
          <dgm:chPref val="3"/>
        </dgm:presLayoutVars>
      </dgm:prSet>
      <dgm:spPr/>
    </dgm:pt>
    <dgm:pt modelId="{C1C7DF2A-C771-4FB1-ACB2-8C86AA30D41D}" type="pres">
      <dgm:prSet presAssocID="{3B5FADD3-03CD-409B-B274-3AE963467F88}" presName="rootConnector" presStyleLbl="node3" presStyleIdx="2" presStyleCnt="7"/>
      <dgm:spPr/>
    </dgm:pt>
    <dgm:pt modelId="{4ED069E0-4783-4D33-A1EE-24043BB4B244}" type="pres">
      <dgm:prSet presAssocID="{3B5FADD3-03CD-409B-B274-3AE963467F88}" presName="hierChild4" presStyleCnt="0"/>
      <dgm:spPr/>
    </dgm:pt>
    <dgm:pt modelId="{EAC71789-B8AA-4F55-8A83-B26359AD3530}" type="pres">
      <dgm:prSet presAssocID="{3B5FADD3-03CD-409B-B274-3AE963467F88}" presName="hierChild5" presStyleCnt="0"/>
      <dgm:spPr/>
    </dgm:pt>
    <dgm:pt modelId="{A6D9BAE5-868A-4428-BFAA-AFEF09C71C85}" type="pres">
      <dgm:prSet presAssocID="{FB671C99-743E-4368-88DB-AF928BC8E52E}" presName="hierChild5" presStyleCnt="0"/>
      <dgm:spPr/>
    </dgm:pt>
    <dgm:pt modelId="{F8264B9D-3AFC-4D38-B664-FD64F5E232AD}" type="pres">
      <dgm:prSet presAssocID="{B3BA74ED-0FC9-42D9-86EF-7DBBDA05B23E}" presName="Name37" presStyleLbl="parChTrans1D2" presStyleIdx="1" presStyleCnt="4"/>
      <dgm:spPr/>
    </dgm:pt>
    <dgm:pt modelId="{1F3D9B4A-30E7-4E1B-9512-4AA1BDC4D217}" type="pres">
      <dgm:prSet presAssocID="{17806B1E-3F74-444E-B3B1-F5BBAE512F25}" presName="hierRoot2" presStyleCnt="0">
        <dgm:presLayoutVars>
          <dgm:hierBranch val="init"/>
        </dgm:presLayoutVars>
      </dgm:prSet>
      <dgm:spPr/>
    </dgm:pt>
    <dgm:pt modelId="{53CA5935-92DD-41A4-9B4A-34385B721594}" type="pres">
      <dgm:prSet presAssocID="{17806B1E-3F74-444E-B3B1-F5BBAE512F25}" presName="rootComposite" presStyleCnt="0"/>
      <dgm:spPr/>
    </dgm:pt>
    <dgm:pt modelId="{D24FC7CB-43BB-430A-ADEB-4A9ACB8F66A9}" type="pres">
      <dgm:prSet presAssocID="{17806B1E-3F74-444E-B3B1-F5BBAE512F2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B75C239-50CA-48FC-8E69-D4DB3F2F18F0}" type="pres">
      <dgm:prSet presAssocID="{17806B1E-3F74-444E-B3B1-F5BBAE512F25}" presName="rootConnector" presStyleLbl="node2" presStyleIdx="1" presStyleCnt="3"/>
      <dgm:spPr/>
    </dgm:pt>
    <dgm:pt modelId="{39C9DAC6-FCD1-4616-A5CA-CD7E31861D86}" type="pres">
      <dgm:prSet presAssocID="{17806B1E-3F74-444E-B3B1-F5BBAE512F25}" presName="hierChild4" presStyleCnt="0"/>
      <dgm:spPr/>
    </dgm:pt>
    <dgm:pt modelId="{160CDE17-0E54-46BF-BA27-C1D0252B609D}" type="pres">
      <dgm:prSet presAssocID="{2A637027-1FF8-4E2F-B5C6-56689A4C2F1A}" presName="Name37" presStyleLbl="parChTrans1D3" presStyleIdx="3" presStyleCnt="7"/>
      <dgm:spPr/>
    </dgm:pt>
    <dgm:pt modelId="{1543BF1F-B5CC-4C6D-81CF-45B935D300E5}" type="pres">
      <dgm:prSet presAssocID="{F05D5C5A-0097-4DA7-BC1C-400C75812FD1}" presName="hierRoot2" presStyleCnt="0">
        <dgm:presLayoutVars>
          <dgm:hierBranch val="init"/>
        </dgm:presLayoutVars>
      </dgm:prSet>
      <dgm:spPr/>
    </dgm:pt>
    <dgm:pt modelId="{4E5E5D3B-F682-4A45-B0FE-B1A78DDC3B86}" type="pres">
      <dgm:prSet presAssocID="{F05D5C5A-0097-4DA7-BC1C-400C75812FD1}" presName="rootComposite" presStyleCnt="0"/>
      <dgm:spPr/>
    </dgm:pt>
    <dgm:pt modelId="{9D4EFF95-D545-42FD-9CAD-F33B4C2EED14}" type="pres">
      <dgm:prSet presAssocID="{F05D5C5A-0097-4DA7-BC1C-400C75812FD1}" presName="rootText" presStyleLbl="node3" presStyleIdx="3" presStyleCnt="7">
        <dgm:presLayoutVars>
          <dgm:chPref val="3"/>
        </dgm:presLayoutVars>
      </dgm:prSet>
      <dgm:spPr/>
    </dgm:pt>
    <dgm:pt modelId="{3717B691-98D1-4B30-A7E3-F452453A416A}" type="pres">
      <dgm:prSet presAssocID="{F05D5C5A-0097-4DA7-BC1C-400C75812FD1}" presName="rootConnector" presStyleLbl="node3" presStyleIdx="3" presStyleCnt="7"/>
      <dgm:spPr/>
    </dgm:pt>
    <dgm:pt modelId="{14CF9C50-4580-4DA0-93D3-6C679956FE4A}" type="pres">
      <dgm:prSet presAssocID="{F05D5C5A-0097-4DA7-BC1C-400C75812FD1}" presName="hierChild4" presStyleCnt="0"/>
      <dgm:spPr/>
    </dgm:pt>
    <dgm:pt modelId="{1C1EA684-5BFE-43DD-BA64-7ECCBE07BE4B}" type="pres">
      <dgm:prSet presAssocID="{F05D5C5A-0097-4DA7-BC1C-400C75812FD1}" presName="hierChild5" presStyleCnt="0"/>
      <dgm:spPr/>
    </dgm:pt>
    <dgm:pt modelId="{85BA73B1-7647-4555-9751-8DEE0E67626D}" type="pres">
      <dgm:prSet presAssocID="{8859E99D-1CD6-4A1C-B7D8-2AC44C46C441}" presName="Name37" presStyleLbl="parChTrans1D3" presStyleIdx="4" presStyleCnt="7"/>
      <dgm:spPr/>
    </dgm:pt>
    <dgm:pt modelId="{1ABF44C4-5037-4BFF-97B3-90071AFDA334}" type="pres">
      <dgm:prSet presAssocID="{74D348D2-7761-49F2-8487-C924D88D71D6}" presName="hierRoot2" presStyleCnt="0">
        <dgm:presLayoutVars>
          <dgm:hierBranch val="init"/>
        </dgm:presLayoutVars>
      </dgm:prSet>
      <dgm:spPr/>
    </dgm:pt>
    <dgm:pt modelId="{70CC5E0C-D9A7-427F-B8E8-670D25E27F26}" type="pres">
      <dgm:prSet presAssocID="{74D348D2-7761-49F2-8487-C924D88D71D6}" presName="rootComposite" presStyleCnt="0"/>
      <dgm:spPr/>
    </dgm:pt>
    <dgm:pt modelId="{88566C72-4609-4101-9FC3-EAC8472D3DD7}" type="pres">
      <dgm:prSet presAssocID="{74D348D2-7761-49F2-8487-C924D88D71D6}" presName="rootText" presStyleLbl="node3" presStyleIdx="4" presStyleCnt="7">
        <dgm:presLayoutVars>
          <dgm:chPref val="3"/>
        </dgm:presLayoutVars>
      </dgm:prSet>
      <dgm:spPr/>
    </dgm:pt>
    <dgm:pt modelId="{CC94BC75-4254-4504-9545-ADF2B3BB0D9D}" type="pres">
      <dgm:prSet presAssocID="{74D348D2-7761-49F2-8487-C924D88D71D6}" presName="rootConnector" presStyleLbl="node3" presStyleIdx="4" presStyleCnt="7"/>
      <dgm:spPr/>
    </dgm:pt>
    <dgm:pt modelId="{38AB1D17-8500-4F34-9A1D-C93E7BF7225B}" type="pres">
      <dgm:prSet presAssocID="{74D348D2-7761-49F2-8487-C924D88D71D6}" presName="hierChild4" presStyleCnt="0"/>
      <dgm:spPr/>
    </dgm:pt>
    <dgm:pt modelId="{0F549119-68E1-46E4-890A-84A7195647A0}" type="pres">
      <dgm:prSet presAssocID="{74D348D2-7761-49F2-8487-C924D88D71D6}" presName="hierChild5" presStyleCnt="0"/>
      <dgm:spPr/>
    </dgm:pt>
    <dgm:pt modelId="{22E46BB2-A48F-4C1F-9177-21FA0C3804F5}" type="pres">
      <dgm:prSet presAssocID="{17806B1E-3F74-444E-B3B1-F5BBAE512F25}" presName="hierChild5" presStyleCnt="0"/>
      <dgm:spPr/>
    </dgm:pt>
    <dgm:pt modelId="{6665E9CC-6BEC-49A1-8701-1E31CF8760FB}" type="pres">
      <dgm:prSet presAssocID="{A1CE1183-F2C5-4A23-A8FA-D309E3B4B1E0}" presName="Name37" presStyleLbl="parChTrans1D2" presStyleIdx="2" presStyleCnt="4"/>
      <dgm:spPr/>
    </dgm:pt>
    <dgm:pt modelId="{717A1B61-6963-424F-83B8-3F64E140A781}" type="pres">
      <dgm:prSet presAssocID="{7D5B833C-2FA0-4F50-85FA-E188E0ED8089}" presName="hierRoot2" presStyleCnt="0">
        <dgm:presLayoutVars>
          <dgm:hierBranch val="init"/>
        </dgm:presLayoutVars>
      </dgm:prSet>
      <dgm:spPr/>
    </dgm:pt>
    <dgm:pt modelId="{9EE79669-DF95-4FA0-823E-E0D81DA59597}" type="pres">
      <dgm:prSet presAssocID="{7D5B833C-2FA0-4F50-85FA-E188E0ED8089}" presName="rootComposite" presStyleCnt="0"/>
      <dgm:spPr/>
    </dgm:pt>
    <dgm:pt modelId="{6F4A673E-AF67-44DA-8ABD-A12117D9EE7F}" type="pres">
      <dgm:prSet presAssocID="{7D5B833C-2FA0-4F50-85FA-E188E0ED8089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7601922-E9A1-4623-95F4-5021A93F4DA6}" type="pres">
      <dgm:prSet presAssocID="{7D5B833C-2FA0-4F50-85FA-E188E0ED8089}" presName="rootConnector" presStyleLbl="node2" presStyleIdx="2" presStyleCnt="3"/>
      <dgm:spPr/>
    </dgm:pt>
    <dgm:pt modelId="{82CC0828-461B-476A-8B94-1BC17759BF00}" type="pres">
      <dgm:prSet presAssocID="{7D5B833C-2FA0-4F50-85FA-E188E0ED8089}" presName="hierChild4" presStyleCnt="0"/>
      <dgm:spPr/>
    </dgm:pt>
    <dgm:pt modelId="{8E525FB6-028D-4062-A875-FE326077C96F}" type="pres">
      <dgm:prSet presAssocID="{68B4CEDF-D375-4AE0-B2AD-835712ED4851}" presName="Name37" presStyleLbl="parChTrans1D3" presStyleIdx="5" presStyleCnt="7"/>
      <dgm:spPr/>
    </dgm:pt>
    <dgm:pt modelId="{77367FE3-49D9-4198-9CA1-CFCB53FA66E0}" type="pres">
      <dgm:prSet presAssocID="{2B6286F3-F3A1-4BDB-89AA-A4E749310C68}" presName="hierRoot2" presStyleCnt="0">
        <dgm:presLayoutVars>
          <dgm:hierBranch val="init"/>
        </dgm:presLayoutVars>
      </dgm:prSet>
      <dgm:spPr/>
    </dgm:pt>
    <dgm:pt modelId="{56E67070-7877-4B21-B2C9-DC1D9F4DAAB9}" type="pres">
      <dgm:prSet presAssocID="{2B6286F3-F3A1-4BDB-89AA-A4E749310C68}" presName="rootComposite" presStyleCnt="0"/>
      <dgm:spPr/>
    </dgm:pt>
    <dgm:pt modelId="{FFC07677-5DB8-4CE4-A0F8-262C7A2627A9}" type="pres">
      <dgm:prSet presAssocID="{2B6286F3-F3A1-4BDB-89AA-A4E749310C68}" presName="rootText" presStyleLbl="node3" presStyleIdx="5" presStyleCnt="7">
        <dgm:presLayoutVars>
          <dgm:chPref val="3"/>
        </dgm:presLayoutVars>
      </dgm:prSet>
      <dgm:spPr/>
    </dgm:pt>
    <dgm:pt modelId="{5B1D6505-3A6D-400F-A1B1-21A89DFDB99D}" type="pres">
      <dgm:prSet presAssocID="{2B6286F3-F3A1-4BDB-89AA-A4E749310C68}" presName="rootConnector" presStyleLbl="node3" presStyleIdx="5" presStyleCnt="7"/>
      <dgm:spPr/>
    </dgm:pt>
    <dgm:pt modelId="{63AF9937-D862-4694-B793-49411B6FF130}" type="pres">
      <dgm:prSet presAssocID="{2B6286F3-F3A1-4BDB-89AA-A4E749310C68}" presName="hierChild4" presStyleCnt="0"/>
      <dgm:spPr/>
    </dgm:pt>
    <dgm:pt modelId="{6882325D-402F-4ECD-BB9D-E602AFC6D61E}" type="pres">
      <dgm:prSet presAssocID="{2B6286F3-F3A1-4BDB-89AA-A4E749310C68}" presName="hierChild5" presStyleCnt="0"/>
      <dgm:spPr/>
    </dgm:pt>
    <dgm:pt modelId="{797EE265-D6A8-405F-8B6D-4496D2864BDD}" type="pres">
      <dgm:prSet presAssocID="{5FBCC04D-ECA1-4AFC-9EC2-9E08FA855AAF}" presName="Name37" presStyleLbl="parChTrans1D3" presStyleIdx="6" presStyleCnt="7"/>
      <dgm:spPr/>
    </dgm:pt>
    <dgm:pt modelId="{EC16162A-7E6D-4024-B7A2-F54B5F28128E}" type="pres">
      <dgm:prSet presAssocID="{8703E0F2-2FAE-4770-9A22-8B80FB2FA093}" presName="hierRoot2" presStyleCnt="0">
        <dgm:presLayoutVars>
          <dgm:hierBranch val="init"/>
        </dgm:presLayoutVars>
      </dgm:prSet>
      <dgm:spPr/>
    </dgm:pt>
    <dgm:pt modelId="{3E07B9F2-0149-497A-8328-7BB11E30D828}" type="pres">
      <dgm:prSet presAssocID="{8703E0F2-2FAE-4770-9A22-8B80FB2FA093}" presName="rootComposite" presStyleCnt="0"/>
      <dgm:spPr/>
    </dgm:pt>
    <dgm:pt modelId="{84A9DD58-28E1-48C1-A5C1-C37C854F4078}" type="pres">
      <dgm:prSet presAssocID="{8703E0F2-2FAE-4770-9A22-8B80FB2FA093}" presName="rootText" presStyleLbl="node3" presStyleIdx="6" presStyleCnt="7">
        <dgm:presLayoutVars>
          <dgm:chPref val="3"/>
        </dgm:presLayoutVars>
      </dgm:prSet>
      <dgm:spPr/>
    </dgm:pt>
    <dgm:pt modelId="{1E1C91A3-4D0D-4989-B510-056D666DB419}" type="pres">
      <dgm:prSet presAssocID="{8703E0F2-2FAE-4770-9A22-8B80FB2FA093}" presName="rootConnector" presStyleLbl="node3" presStyleIdx="6" presStyleCnt="7"/>
      <dgm:spPr/>
    </dgm:pt>
    <dgm:pt modelId="{2046C15D-F166-4D68-BCA9-D946EBDD7861}" type="pres">
      <dgm:prSet presAssocID="{8703E0F2-2FAE-4770-9A22-8B80FB2FA093}" presName="hierChild4" presStyleCnt="0"/>
      <dgm:spPr/>
    </dgm:pt>
    <dgm:pt modelId="{6CD8EDC8-772A-4839-A3F6-0497E2E4940E}" type="pres">
      <dgm:prSet presAssocID="{8703E0F2-2FAE-4770-9A22-8B80FB2FA093}" presName="hierChild5" presStyleCnt="0"/>
      <dgm:spPr/>
    </dgm:pt>
    <dgm:pt modelId="{BECDB704-27F9-4B38-AB73-E02C2642F3F6}" type="pres">
      <dgm:prSet presAssocID="{7D5B833C-2FA0-4F50-85FA-E188E0ED8089}" presName="hierChild5" presStyleCnt="0"/>
      <dgm:spPr/>
    </dgm:pt>
    <dgm:pt modelId="{94BD379C-CB0B-49C2-BB42-A7C30DB89781}" type="pres">
      <dgm:prSet presAssocID="{BB8AEFFF-0171-4A59-A907-97C7B68FA24C}" presName="hierChild3" presStyleCnt="0"/>
      <dgm:spPr/>
    </dgm:pt>
    <dgm:pt modelId="{FC32DCFA-FBBB-426E-BE15-5EFE0F39F20D}" type="pres">
      <dgm:prSet presAssocID="{BF1DF75F-3E3D-4D44-A83F-488A78B7116A}" presName="Name111" presStyleLbl="parChTrans1D2" presStyleIdx="3" presStyleCnt="4"/>
      <dgm:spPr/>
    </dgm:pt>
    <dgm:pt modelId="{FEE22350-8864-4FEC-BB80-EA39324F1EC7}" type="pres">
      <dgm:prSet presAssocID="{DB447655-3723-42B9-930A-75D88B1B56A7}" presName="hierRoot3" presStyleCnt="0">
        <dgm:presLayoutVars>
          <dgm:hierBranch val="init"/>
        </dgm:presLayoutVars>
      </dgm:prSet>
      <dgm:spPr/>
    </dgm:pt>
    <dgm:pt modelId="{EFA22058-D689-4FD8-86F3-269EB29A864B}" type="pres">
      <dgm:prSet presAssocID="{DB447655-3723-42B9-930A-75D88B1B56A7}" presName="rootComposite3" presStyleCnt="0"/>
      <dgm:spPr/>
    </dgm:pt>
    <dgm:pt modelId="{58495E62-C54D-4568-AFD8-90C19E977E98}" type="pres">
      <dgm:prSet presAssocID="{DB447655-3723-42B9-930A-75D88B1B56A7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B95D820-F2E0-4E52-9EDC-585D6EF8ED5F}" type="pres">
      <dgm:prSet presAssocID="{DB447655-3723-42B9-930A-75D88B1B56A7}" presName="rootConnector3" presStyleLbl="asst1" presStyleIdx="0" presStyleCnt="1"/>
      <dgm:spPr/>
    </dgm:pt>
    <dgm:pt modelId="{45FA2392-BC62-48FF-BEC3-86E53311E5C6}" type="pres">
      <dgm:prSet presAssocID="{DB447655-3723-42B9-930A-75D88B1B56A7}" presName="hierChild6" presStyleCnt="0"/>
      <dgm:spPr/>
    </dgm:pt>
    <dgm:pt modelId="{57DE75B7-BF51-494E-AA64-AFB82B6EFED8}" type="pres">
      <dgm:prSet presAssocID="{DB447655-3723-42B9-930A-75D88B1B56A7}" presName="hierChild7" presStyleCnt="0"/>
      <dgm:spPr/>
    </dgm:pt>
  </dgm:ptLst>
  <dgm:cxnLst>
    <dgm:cxn modelId="{694EA05C-E6B3-4B8F-9099-8C0A05ECCF46}" type="presOf" srcId="{2B6286F3-F3A1-4BDB-89AA-A4E749310C68}" destId="{5B1D6505-3A6D-400F-A1B1-21A89DFDB99D}" srcOrd="1" destOrd="0" presId="urn:microsoft.com/office/officeart/2005/8/layout/orgChart1"/>
    <dgm:cxn modelId="{F4EF5F8C-B123-4E8B-B4FD-DD9F2763BD08}" type="presOf" srcId="{17806B1E-3F74-444E-B3B1-F5BBAE512F25}" destId="{EB75C239-50CA-48FC-8E69-D4DB3F2F18F0}" srcOrd="1" destOrd="0" presId="urn:microsoft.com/office/officeart/2005/8/layout/orgChart1"/>
    <dgm:cxn modelId="{0B2CF532-44A1-4293-B434-F437132784BD}" type="presOf" srcId="{F05D5C5A-0097-4DA7-BC1C-400C75812FD1}" destId="{9D4EFF95-D545-42FD-9CAD-F33B4C2EED14}" srcOrd="0" destOrd="0" presId="urn:microsoft.com/office/officeart/2005/8/layout/orgChart1"/>
    <dgm:cxn modelId="{7A2AC8A2-48AC-42A6-AD96-69F13DE53ACC}" type="presOf" srcId="{5019A01A-005D-4733-8C6F-49505B7F664A}" destId="{E2AD658C-94A5-40CD-81BA-984A39C54BCB}" srcOrd="0" destOrd="0" presId="urn:microsoft.com/office/officeart/2005/8/layout/orgChart1"/>
    <dgm:cxn modelId="{34B4988B-A601-4DA5-B7F6-E6CBF496000B}" srcId="{FB671C99-743E-4368-88DB-AF928BC8E52E}" destId="{FEC00114-2747-41EF-9221-E35FB3C24DA2}" srcOrd="1" destOrd="0" parTransId="{CCB0D2A2-5310-4ED2-920F-CE4345F5F4B7}" sibTransId="{73E4D3D9-AFE0-4CCC-8758-F0042E7BFA04}"/>
    <dgm:cxn modelId="{2433BE5B-DA0A-43AB-A521-E9B6D770EE4A}" type="presOf" srcId="{F3230133-D701-42A0-9809-B3B678082A0D}" destId="{0C6AD4CA-21D4-4779-8825-2A0F53131941}" srcOrd="0" destOrd="0" presId="urn:microsoft.com/office/officeart/2005/8/layout/orgChart1"/>
    <dgm:cxn modelId="{2C7B7EEC-7DF6-4822-A9D1-F9594B6855C3}" srcId="{BB8AEFFF-0171-4A59-A907-97C7B68FA24C}" destId="{DB447655-3723-42B9-930A-75D88B1B56A7}" srcOrd="0" destOrd="0" parTransId="{BF1DF75F-3E3D-4D44-A83F-488A78B7116A}" sibTransId="{9B1D28D8-8F64-44ED-9E19-F603099807D8}"/>
    <dgm:cxn modelId="{A9DD1799-EA21-40C2-9D8F-52D16948F8FE}" type="presOf" srcId="{BF1DF75F-3E3D-4D44-A83F-488A78B7116A}" destId="{FC32DCFA-FBBB-426E-BE15-5EFE0F39F20D}" srcOrd="0" destOrd="0" presId="urn:microsoft.com/office/officeart/2005/8/layout/orgChart1"/>
    <dgm:cxn modelId="{4CADF9C1-7BD9-459D-A63E-925EA2C1B69F}" type="presOf" srcId="{2A637027-1FF8-4E2F-B5C6-56689A4C2F1A}" destId="{160CDE17-0E54-46BF-BA27-C1D0252B609D}" srcOrd="0" destOrd="0" presId="urn:microsoft.com/office/officeart/2005/8/layout/orgChart1"/>
    <dgm:cxn modelId="{9C00C7CB-92B8-4E6E-A8F7-5FD03FB80AF5}" type="presOf" srcId="{7D5B833C-2FA0-4F50-85FA-E188E0ED8089}" destId="{6F4A673E-AF67-44DA-8ABD-A12117D9EE7F}" srcOrd="0" destOrd="0" presId="urn:microsoft.com/office/officeart/2005/8/layout/orgChart1"/>
    <dgm:cxn modelId="{023CFD59-066E-4D9B-879A-947FE7E07C49}" type="presOf" srcId="{90094B6B-2C77-416B-8C05-850A7E13F816}" destId="{B3E6D00C-7D33-4291-9A84-092154CC08B6}" srcOrd="0" destOrd="0" presId="urn:microsoft.com/office/officeart/2005/8/layout/orgChart1"/>
    <dgm:cxn modelId="{C8FD9359-E344-494F-A156-4BA9ED7E1C78}" srcId="{17806B1E-3F74-444E-B3B1-F5BBAE512F25}" destId="{74D348D2-7761-49F2-8487-C924D88D71D6}" srcOrd="1" destOrd="0" parTransId="{8859E99D-1CD6-4A1C-B7D8-2AC44C46C441}" sibTransId="{0C0E31A7-7CDB-487F-B2E5-42DB1F38EA8B}"/>
    <dgm:cxn modelId="{080671CC-5830-4D2C-B621-EB8BCED05B28}" type="presOf" srcId="{8703E0F2-2FAE-4770-9A22-8B80FB2FA093}" destId="{84A9DD58-28E1-48C1-A5C1-C37C854F4078}" srcOrd="0" destOrd="0" presId="urn:microsoft.com/office/officeart/2005/8/layout/orgChart1"/>
    <dgm:cxn modelId="{BEA89230-D3DA-45E6-986D-438601F1042C}" type="presOf" srcId="{3B5FADD3-03CD-409B-B274-3AE963467F88}" destId="{6FAFCA0B-CE08-4D46-835B-D9D4D8AF1892}" srcOrd="0" destOrd="0" presId="urn:microsoft.com/office/officeart/2005/8/layout/orgChart1"/>
    <dgm:cxn modelId="{296F00C7-6C8A-439D-AD94-C438087FD782}" type="presOf" srcId="{74D348D2-7761-49F2-8487-C924D88D71D6}" destId="{CC94BC75-4254-4504-9545-ADF2B3BB0D9D}" srcOrd="1" destOrd="0" presId="urn:microsoft.com/office/officeart/2005/8/layout/orgChart1"/>
    <dgm:cxn modelId="{8B0E2B43-AF38-43FD-8013-58C492B562DA}" type="presOf" srcId="{F05D5C5A-0097-4DA7-BC1C-400C75812FD1}" destId="{3717B691-98D1-4B30-A7E3-F452453A416A}" srcOrd="1" destOrd="0" presId="urn:microsoft.com/office/officeart/2005/8/layout/orgChart1"/>
    <dgm:cxn modelId="{1B3EF7B3-E482-430D-B278-68AF0D28F572}" type="presOf" srcId="{8859E99D-1CD6-4A1C-B7D8-2AC44C46C441}" destId="{85BA73B1-7647-4555-9751-8DEE0E67626D}" srcOrd="0" destOrd="0" presId="urn:microsoft.com/office/officeart/2005/8/layout/orgChart1"/>
    <dgm:cxn modelId="{DA0B1FB7-BB83-43FC-8F83-2B09B05BC1DD}" srcId="{BB8AEFFF-0171-4A59-A907-97C7B68FA24C}" destId="{17806B1E-3F74-444E-B3B1-F5BBAE512F25}" srcOrd="2" destOrd="0" parTransId="{B3BA74ED-0FC9-42D9-86EF-7DBBDA05B23E}" sibTransId="{6E04D93E-4F89-42CB-8318-1CE0DED0F40A}"/>
    <dgm:cxn modelId="{08D55B72-E266-4089-891A-94640BDB18C4}" type="presOf" srcId="{2B6286F3-F3A1-4BDB-89AA-A4E749310C68}" destId="{FFC07677-5DB8-4CE4-A0F8-262C7A2627A9}" srcOrd="0" destOrd="0" presId="urn:microsoft.com/office/officeart/2005/8/layout/orgChart1"/>
    <dgm:cxn modelId="{1E5368F1-00C2-486B-AEBA-1DEF4ECA88E3}" type="presOf" srcId="{17806B1E-3F74-444E-B3B1-F5BBAE512F25}" destId="{D24FC7CB-43BB-430A-ADEB-4A9ACB8F66A9}" srcOrd="0" destOrd="0" presId="urn:microsoft.com/office/officeart/2005/8/layout/orgChart1"/>
    <dgm:cxn modelId="{7C2659A3-A2DA-464A-AF1B-4D7BB30FE8E3}" type="presOf" srcId="{68B4CEDF-D375-4AE0-B2AD-835712ED4851}" destId="{8E525FB6-028D-4062-A875-FE326077C96F}" srcOrd="0" destOrd="0" presId="urn:microsoft.com/office/officeart/2005/8/layout/orgChart1"/>
    <dgm:cxn modelId="{B8666004-A644-406B-BBF7-618DED896DC9}" srcId="{FB671C99-743E-4368-88DB-AF928BC8E52E}" destId="{90094B6B-2C77-416B-8C05-850A7E13F816}" srcOrd="0" destOrd="0" parTransId="{5019A01A-005D-4733-8C6F-49505B7F664A}" sibTransId="{8FB54CC5-D139-4E5C-8B88-9A9D4AA3BA50}"/>
    <dgm:cxn modelId="{4DACD28E-531C-4635-B513-8ADDC2A8DB79}" srcId="{F3230133-D701-42A0-9809-B3B678082A0D}" destId="{BB8AEFFF-0171-4A59-A907-97C7B68FA24C}" srcOrd="0" destOrd="0" parTransId="{93826F9C-2507-48BD-B57D-3A65F2958A35}" sibTransId="{ACCAE627-5D26-415D-AB17-78B8AFABC2EA}"/>
    <dgm:cxn modelId="{4400F5BD-E6C1-46BA-9CBB-C8C5514B150A}" type="presOf" srcId="{5FBCC04D-ECA1-4AFC-9EC2-9E08FA855AAF}" destId="{797EE265-D6A8-405F-8B6D-4496D2864BDD}" srcOrd="0" destOrd="0" presId="urn:microsoft.com/office/officeart/2005/8/layout/orgChart1"/>
    <dgm:cxn modelId="{E4B45C12-467D-4DA2-99AE-8ACC63BA09D2}" srcId="{17806B1E-3F74-444E-B3B1-F5BBAE512F25}" destId="{F05D5C5A-0097-4DA7-BC1C-400C75812FD1}" srcOrd="0" destOrd="0" parTransId="{2A637027-1FF8-4E2F-B5C6-56689A4C2F1A}" sibTransId="{8B420C0E-6B95-4B38-AE63-597C625F56E1}"/>
    <dgm:cxn modelId="{6F7187A9-1A9C-485E-9A2B-65E09A9F6CFA}" srcId="{BB8AEFFF-0171-4A59-A907-97C7B68FA24C}" destId="{7D5B833C-2FA0-4F50-85FA-E188E0ED8089}" srcOrd="3" destOrd="0" parTransId="{A1CE1183-F2C5-4A23-A8FA-D309E3B4B1E0}" sibTransId="{FC53FDF0-F1C1-479D-A0D1-EA44F7AA898D}"/>
    <dgm:cxn modelId="{A35E63D3-7AA9-4077-9144-55EB46EAABA1}" type="presOf" srcId="{FEC00114-2747-41EF-9221-E35FB3C24DA2}" destId="{2C0E5BE1-3AEA-48AD-BB3C-331B4C400ED9}" srcOrd="1" destOrd="0" presId="urn:microsoft.com/office/officeart/2005/8/layout/orgChart1"/>
    <dgm:cxn modelId="{9095C845-9868-49F6-A61C-E3EB5F7E835F}" type="presOf" srcId="{8703E0F2-2FAE-4770-9A22-8B80FB2FA093}" destId="{1E1C91A3-4D0D-4989-B510-056D666DB419}" srcOrd="1" destOrd="0" presId="urn:microsoft.com/office/officeart/2005/8/layout/orgChart1"/>
    <dgm:cxn modelId="{7CBD80A2-4891-4F29-A594-F467BEEA86B7}" type="presOf" srcId="{BB8AEFFF-0171-4A59-A907-97C7B68FA24C}" destId="{2AADF253-50F7-476E-AEAA-5ADE335B484E}" srcOrd="0" destOrd="0" presId="urn:microsoft.com/office/officeart/2005/8/layout/orgChart1"/>
    <dgm:cxn modelId="{30F6924C-7EF6-4F15-8FAB-FB56ABCBFA6F}" srcId="{FB671C99-743E-4368-88DB-AF928BC8E52E}" destId="{3B5FADD3-03CD-409B-B274-3AE963467F88}" srcOrd="2" destOrd="0" parTransId="{CCB832F6-3DC2-48E4-ACA7-22D713F8F8B0}" sibTransId="{450EB981-ABDD-4FBF-BF91-4A180B78BF01}"/>
    <dgm:cxn modelId="{983CB3DF-7B16-49EC-B450-FE0167615B84}" type="presOf" srcId="{CCB832F6-3DC2-48E4-ACA7-22D713F8F8B0}" destId="{72711B7C-AE3D-4A7D-97AE-D4C731CD454B}" srcOrd="0" destOrd="0" presId="urn:microsoft.com/office/officeart/2005/8/layout/orgChart1"/>
    <dgm:cxn modelId="{37A33C5C-B0BD-42FF-9338-4C4AE3A0B3D1}" type="presOf" srcId="{CCB0D2A2-5310-4ED2-920F-CE4345F5F4B7}" destId="{94733EED-8598-4F45-9D75-D556799496F6}" srcOrd="0" destOrd="0" presId="urn:microsoft.com/office/officeart/2005/8/layout/orgChart1"/>
    <dgm:cxn modelId="{A6AD462D-294E-49E5-A4A6-3E2CBF39C053}" type="presOf" srcId="{A1CE1183-F2C5-4A23-A8FA-D309E3B4B1E0}" destId="{6665E9CC-6BEC-49A1-8701-1E31CF8760FB}" srcOrd="0" destOrd="0" presId="urn:microsoft.com/office/officeart/2005/8/layout/orgChart1"/>
    <dgm:cxn modelId="{7E0BBA3D-7485-4B01-A8C4-135F454C2926}" type="presOf" srcId="{FB671C99-743E-4368-88DB-AF928BC8E52E}" destId="{6D69274C-7792-467E-910C-3AAAA43B5E9D}" srcOrd="1" destOrd="0" presId="urn:microsoft.com/office/officeart/2005/8/layout/orgChart1"/>
    <dgm:cxn modelId="{2970ACF2-EE69-4133-967F-00B4F75BA254}" type="presOf" srcId="{B3BA74ED-0FC9-42D9-86EF-7DBBDA05B23E}" destId="{F8264B9D-3AFC-4D38-B664-FD64F5E232AD}" srcOrd="0" destOrd="0" presId="urn:microsoft.com/office/officeart/2005/8/layout/orgChart1"/>
    <dgm:cxn modelId="{CFFB4A6D-8DB6-4491-B26A-4E228691F942}" type="presOf" srcId="{BB8AEFFF-0171-4A59-A907-97C7B68FA24C}" destId="{5BB44344-F05B-4CB3-9C74-0A8ED95DCD92}" srcOrd="1" destOrd="0" presId="urn:microsoft.com/office/officeart/2005/8/layout/orgChart1"/>
    <dgm:cxn modelId="{76CECC81-0D7C-4D50-B9FE-C32B4655BA7C}" type="presOf" srcId="{3A43D182-F3C1-4401-A8FE-239050CDD706}" destId="{F87EB09F-0E23-48EF-B805-BEBE0579456D}" srcOrd="0" destOrd="0" presId="urn:microsoft.com/office/officeart/2005/8/layout/orgChart1"/>
    <dgm:cxn modelId="{A5D58921-1246-4AF8-B721-0CF3E604EFF1}" srcId="{7D5B833C-2FA0-4F50-85FA-E188E0ED8089}" destId="{8703E0F2-2FAE-4770-9A22-8B80FB2FA093}" srcOrd="1" destOrd="0" parTransId="{5FBCC04D-ECA1-4AFC-9EC2-9E08FA855AAF}" sibTransId="{79E6DE00-F984-4BEB-89F5-86F119CC3E6E}"/>
    <dgm:cxn modelId="{7C1F429F-9D12-451F-9556-BA4692F6B20A}" type="presOf" srcId="{74D348D2-7761-49F2-8487-C924D88D71D6}" destId="{88566C72-4609-4101-9FC3-EAC8472D3DD7}" srcOrd="0" destOrd="0" presId="urn:microsoft.com/office/officeart/2005/8/layout/orgChart1"/>
    <dgm:cxn modelId="{48B1C7EC-B7EA-4158-940B-22BD221CAB76}" type="presOf" srcId="{DB447655-3723-42B9-930A-75D88B1B56A7}" destId="{8B95D820-F2E0-4E52-9EDC-585D6EF8ED5F}" srcOrd="1" destOrd="0" presId="urn:microsoft.com/office/officeart/2005/8/layout/orgChart1"/>
    <dgm:cxn modelId="{BEE95C65-3EB4-43E3-8CAC-3740258F0DCD}" srcId="{BB8AEFFF-0171-4A59-A907-97C7B68FA24C}" destId="{FB671C99-743E-4368-88DB-AF928BC8E52E}" srcOrd="1" destOrd="0" parTransId="{3A43D182-F3C1-4401-A8FE-239050CDD706}" sibTransId="{EA4950C2-FBDB-458C-BF72-01393F3BCE27}"/>
    <dgm:cxn modelId="{983B808E-FF83-4CBA-83BF-2DE3997DA745}" type="presOf" srcId="{DB447655-3723-42B9-930A-75D88B1B56A7}" destId="{58495E62-C54D-4568-AFD8-90C19E977E98}" srcOrd="0" destOrd="0" presId="urn:microsoft.com/office/officeart/2005/8/layout/orgChart1"/>
    <dgm:cxn modelId="{81F0ABC6-AD30-46E9-A41D-E9C26FF9587F}" srcId="{7D5B833C-2FA0-4F50-85FA-E188E0ED8089}" destId="{2B6286F3-F3A1-4BDB-89AA-A4E749310C68}" srcOrd="0" destOrd="0" parTransId="{68B4CEDF-D375-4AE0-B2AD-835712ED4851}" sibTransId="{B19F4809-99C6-40F2-9337-12D85A4C451F}"/>
    <dgm:cxn modelId="{34707680-CE43-461E-845C-81C59C93E482}" type="presOf" srcId="{FB671C99-743E-4368-88DB-AF928BC8E52E}" destId="{13C12869-C75D-4CE1-9901-196D0B14FCE1}" srcOrd="0" destOrd="0" presId="urn:microsoft.com/office/officeart/2005/8/layout/orgChart1"/>
    <dgm:cxn modelId="{037C30B5-0CB2-4D48-87E8-40063BC24A03}" type="presOf" srcId="{7D5B833C-2FA0-4F50-85FA-E188E0ED8089}" destId="{E7601922-E9A1-4623-95F4-5021A93F4DA6}" srcOrd="1" destOrd="0" presId="urn:microsoft.com/office/officeart/2005/8/layout/orgChart1"/>
    <dgm:cxn modelId="{9C3D74F5-A378-4C40-8E78-0929B68FF7CA}" type="presOf" srcId="{90094B6B-2C77-416B-8C05-850A7E13F816}" destId="{45446F23-3756-4FA7-8E72-2FD3F3D1B1F3}" srcOrd="1" destOrd="0" presId="urn:microsoft.com/office/officeart/2005/8/layout/orgChart1"/>
    <dgm:cxn modelId="{F2B64A47-72D3-4737-932D-59F3C9159B79}" type="presOf" srcId="{FEC00114-2747-41EF-9221-E35FB3C24DA2}" destId="{E2A08FA6-D259-49D1-9537-1869687A396C}" srcOrd="0" destOrd="0" presId="urn:microsoft.com/office/officeart/2005/8/layout/orgChart1"/>
    <dgm:cxn modelId="{9B53B52F-9767-4E62-9A64-BC6DF6CBC63F}" type="presOf" srcId="{3B5FADD3-03CD-409B-B274-3AE963467F88}" destId="{C1C7DF2A-C771-4FB1-ACB2-8C86AA30D41D}" srcOrd="1" destOrd="0" presId="urn:microsoft.com/office/officeart/2005/8/layout/orgChart1"/>
    <dgm:cxn modelId="{FC3E0F15-2F0D-4130-8A4D-5F9364920D17}" type="presParOf" srcId="{0C6AD4CA-21D4-4779-8825-2A0F53131941}" destId="{3EFF337F-6834-4E4B-B664-A762B630FB29}" srcOrd="0" destOrd="0" presId="urn:microsoft.com/office/officeart/2005/8/layout/orgChart1"/>
    <dgm:cxn modelId="{44807F56-8AF5-4FAE-99BF-701827FCE83F}" type="presParOf" srcId="{3EFF337F-6834-4E4B-B664-A762B630FB29}" destId="{1F32E90B-ECAD-4B08-8ADC-A9076690E669}" srcOrd="0" destOrd="0" presId="urn:microsoft.com/office/officeart/2005/8/layout/orgChart1"/>
    <dgm:cxn modelId="{30B09B8A-1817-44D1-B38D-1D099C1068EB}" type="presParOf" srcId="{1F32E90B-ECAD-4B08-8ADC-A9076690E669}" destId="{2AADF253-50F7-476E-AEAA-5ADE335B484E}" srcOrd="0" destOrd="0" presId="urn:microsoft.com/office/officeart/2005/8/layout/orgChart1"/>
    <dgm:cxn modelId="{49DCC963-223E-4627-AA26-45175C84CAE9}" type="presParOf" srcId="{1F32E90B-ECAD-4B08-8ADC-A9076690E669}" destId="{5BB44344-F05B-4CB3-9C74-0A8ED95DCD92}" srcOrd="1" destOrd="0" presId="urn:microsoft.com/office/officeart/2005/8/layout/orgChart1"/>
    <dgm:cxn modelId="{09259A62-7247-474A-BAA1-5606815E5EA5}" type="presParOf" srcId="{3EFF337F-6834-4E4B-B664-A762B630FB29}" destId="{5566EB2F-61D0-4B3F-8F87-FE88AAB4A9F3}" srcOrd="1" destOrd="0" presId="urn:microsoft.com/office/officeart/2005/8/layout/orgChart1"/>
    <dgm:cxn modelId="{CA2EDBDC-3C9C-4764-81C3-551BAE419805}" type="presParOf" srcId="{5566EB2F-61D0-4B3F-8F87-FE88AAB4A9F3}" destId="{F87EB09F-0E23-48EF-B805-BEBE0579456D}" srcOrd="0" destOrd="0" presId="urn:microsoft.com/office/officeart/2005/8/layout/orgChart1"/>
    <dgm:cxn modelId="{8F749F83-BF49-4748-8813-421E05033AFF}" type="presParOf" srcId="{5566EB2F-61D0-4B3F-8F87-FE88AAB4A9F3}" destId="{E1506F3F-7AFA-4D4E-BCC8-EAAFEF3826BB}" srcOrd="1" destOrd="0" presId="urn:microsoft.com/office/officeart/2005/8/layout/orgChart1"/>
    <dgm:cxn modelId="{D460EF5A-589C-4B76-A155-C7797E466A2F}" type="presParOf" srcId="{E1506F3F-7AFA-4D4E-BCC8-EAAFEF3826BB}" destId="{08A0B131-D327-4663-8836-C2839969414F}" srcOrd="0" destOrd="0" presId="urn:microsoft.com/office/officeart/2005/8/layout/orgChart1"/>
    <dgm:cxn modelId="{C082CE2D-EEAB-4644-8821-6BE506E45F97}" type="presParOf" srcId="{08A0B131-D327-4663-8836-C2839969414F}" destId="{13C12869-C75D-4CE1-9901-196D0B14FCE1}" srcOrd="0" destOrd="0" presId="urn:microsoft.com/office/officeart/2005/8/layout/orgChart1"/>
    <dgm:cxn modelId="{729210E0-3806-4440-B2B8-7E2423459F3A}" type="presParOf" srcId="{08A0B131-D327-4663-8836-C2839969414F}" destId="{6D69274C-7792-467E-910C-3AAAA43B5E9D}" srcOrd="1" destOrd="0" presId="urn:microsoft.com/office/officeart/2005/8/layout/orgChart1"/>
    <dgm:cxn modelId="{623194CB-1E44-4DAB-A682-23A12F592737}" type="presParOf" srcId="{E1506F3F-7AFA-4D4E-BCC8-EAAFEF3826BB}" destId="{6EE1BE63-E0FD-4E47-B49D-B4C76A782E87}" srcOrd="1" destOrd="0" presId="urn:microsoft.com/office/officeart/2005/8/layout/orgChart1"/>
    <dgm:cxn modelId="{9E3E16D5-1C65-437F-86BB-AA2D7A7F0690}" type="presParOf" srcId="{6EE1BE63-E0FD-4E47-B49D-B4C76A782E87}" destId="{E2AD658C-94A5-40CD-81BA-984A39C54BCB}" srcOrd="0" destOrd="0" presId="urn:microsoft.com/office/officeart/2005/8/layout/orgChart1"/>
    <dgm:cxn modelId="{74C5DF2D-ACA4-4502-B442-7AB76230AE32}" type="presParOf" srcId="{6EE1BE63-E0FD-4E47-B49D-B4C76A782E87}" destId="{7448BFF5-476C-4449-A6EE-E1609FCEA3A9}" srcOrd="1" destOrd="0" presId="urn:microsoft.com/office/officeart/2005/8/layout/orgChart1"/>
    <dgm:cxn modelId="{955562E1-4469-4963-9FE5-2B100D26AE5F}" type="presParOf" srcId="{7448BFF5-476C-4449-A6EE-E1609FCEA3A9}" destId="{1B7D6108-FDA7-4BCE-A658-DA79C1A9A690}" srcOrd="0" destOrd="0" presId="urn:microsoft.com/office/officeart/2005/8/layout/orgChart1"/>
    <dgm:cxn modelId="{19AFBF86-8B59-4C76-9117-BD4B4DB41BB6}" type="presParOf" srcId="{1B7D6108-FDA7-4BCE-A658-DA79C1A9A690}" destId="{B3E6D00C-7D33-4291-9A84-092154CC08B6}" srcOrd="0" destOrd="0" presId="urn:microsoft.com/office/officeart/2005/8/layout/orgChart1"/>
    <dgm:cxn modelId="{7C38372C-5569-4F56-AEC1-F709FB2B82F1}" type="presParOf" srcId="{1B7D6108-FDA7-4BCE-A658-DA79C1A9A690}" destId="{45446F23-3756-4FA7-8E72-2FD3F3D1B1F3}" srcOrd="1" destOrd="0" presId="urn:microsoft.com/office/officeart/2005/8/layout/orgChart1"/>
    <dgm:cxn modelId="{A70C0C4A-C72F-445A-A39D-182C3991175B}" type="presParOf" srcId="{7448BFF5-476C-4449-A6EE-E1609FCEA3A9}" destId="{666BA679-109E-4FFF-BE9E-66F089F34DE6}" srcOrd="1" destOrd="0" presId="urn:microsoft.com/office/officeart/2005/8/layout/orgChart1"/>
    <dgm:cxn modelId="{6D9C207F-77D4-4143-A4D0-8D1F0093E130}" type="presParOf" srcId="{7448BFF5-476C-4449-A6EE-E1609FCEA3A9}" destId="{4969F1DA-F0A0-48F4-A134-CFC42C495F35}" srcOrd="2" destOrd="0" presId="urn:microsoft.com/office/officeart/2005/8/layout/orgChart1"/>
    <dgm:cxn modelId="{9B617EF9-80EF-494B-8856-76BCE13D0DCD}" type="presParOf" srcId="{6EE1BE63-E0FD-4E47-B49D-B4C76A782E87}" destId="{94733EED-8598-4F45-9D75-D556799496F6}" srcOrd="2" destOrd="0" presId="urn:microsoft.com/office/officeart/2005/8/layout/orgChart1"/>
    <dgm:cxn modelId="{E408FCAA-F271-4BF2-BD92-E0CF8CD106A0}" type="presParOf" srcId="{6EE1BE63-E0FD-4E47-B49D-B4C76A782E87}" destId="{CC2845DA-1D21-4E3D-9FC4-58220537A895}" srcOrd="3" destOrd="0" presId="urn:microsoft.com/office/officeart/2005/8/layout/orgChart1"/>
    <dgm:cxn modelId="{32BBD87B-63C5-493F-A0D5-4F02CDD1C432}" type="presParOf" srcId="{CC2845DA-1D21-4E3D-9FC4-58220537A895}" destId="{97BFD895-4B1E-426E-87C7-0B67F0D3B0D9}" srcOrd="0" destOrd="0" presId="urn:microsoft.com/office/officeart/2005/8/layout/orgChart1"/>
    <dgm:cxn modelId="{29C8A650-200D-4B11-BDA6-C476AA4CFD4C}" type="presParOf" srcId="{97BFD895-4B1E-426E-87C7-0B67F0D3B0D9}" destId="{E2A08FA6-D259-49D1-9537-1869687A396C}" srcOrd="0" destOrd="0" presId="urn:microsoft.com/office/officeart/2005/8/layout/orgChart1"/>
    <dgm:cxn modelId="{05085877-C323-4DE4-BA76-53C074BB9DAA}" type="presParOf" srcId="{97BFD895-4B1E-426E-87C7-0B67F0D3B0D9}" destId="{2C0E5BE1-3AEA-48AD-BB3C-331B4C400ED9}" srcOrd="1" destOrd="0" presId="urn:microsoft.com/office/officeart/2005/8/layout/orgChart1"/>
    <dgm:cxn modelId="{8887547D-A817-43D6-8062-5EE6F628EF34}" type="presParOf" srcId="{CC2845DA-1D21-4E3D-9FC4-58220537A895}" destId="{F7EB038C-0DA5-421F-88E8-6B43870BACD2}" srcOrd="1" destOrd="0" presId="urn:microsoft.com/office/officeart/2005/8/layout/orgChart1"/>
    <dgm:cxn modelId="{92F75C07-B1E0-48FE-9797-2BE1B1C3A904}" type="presParOf" srcId="{CC2845DA-1D21-4E3D-9FC4-58220537A895}" destId="{A1605229-9CE4-44A6-A243-6AD7547EA39A}" srcOrd="2" destOrd="0" presId="urn:microsoft.com/office/officeart/2005/8/layout/orgChart1"/>
    <dgm:cxn modelId="{BE6F1CF6-5E6E-474C-979F-20E01AA26A5A}" type="presParOf" srcId="{6EE1BE63-E0FD-4E47-B49D-B4C76A782E87}" destId="{72711B7C-AE3D-4A7D-97AE-D4C731CD454B}" srcOrd="4" destOrd="0" presId="urn:microsoft.com/office/officeart/2005/8/layout/orgChart1"/>
    <dgm:cxn modelId="{B4A31212-8427-4D9F-8C5F-BB8BAFE65A4F}" type="presParOf" srcId="{6EE1BE63-E0FD-4E47-B49D-B4C76A782E87}" destId="{997D6AB9-FF04-438C-93CB-3FF01C857030}" srcOrd="5" destOrd="0" presId="urn:microsoft.com/office/officeart/2005/8/layout/orgChart1"/>
    <dgm:cxn modelId="{9DA660B0-47E8-448E-9E39-6CFB4EA01D92}" type="presParOf" srcId="{997D6AB9-FF04-438C-93CB-3FF01C857030}" destId="{FD550384-4AD3-42A5-82C3-6E765E82A3C6}" srcOrd="0" destOrd="0" presId="urn:microsoft.com/office/officeart/2005/8/layout/orgChart1"/>
    <dgm:cxn modelId="{D36AD84D-2C68-4767-9EFB-FFC32A38A8E2}" type="presParOf" srcId="{FD550384-4AD3-42A5-82C3-6E765E82A3C6}" destId="{6FAFCA0B-CE08-4D46-835B-D9D4D8AF1892}" srcOrd="0" destOrd="0" presId="urn:microsoft.com/office/officeart/2005/8/layout/orgChart1"/>
    <dgm:cxn modelId="{F1F1117E-93BF-4405-870E-DCAC0FD32F64}" type="presParOf" srcId="{FD550384-4AD3-42A5-82C3-6E765E82A3C6}" destId="{C1C7DF2A-C771-4FB1-ACB2-8C86AA30D41D}" srcOrd="1" destOrd="0" presId="urn:microsoft.com/office/officeart/2005/8/layout/orgChart1"/>
    <dgm:cxn modelId="{1544E4DD-F5CF-4DBA-8E53-86EA4075F0A2}" type="presParOf" srcId="{997D6AB9-FF04-438C-93CB-3FF01C857030}" destId="{4ED069E0-4783-4D33-A1EE-24043BB4B244}" srcOrd="1" destOrd="0" presId="urn:microsoft.com/office/officeart/2005/8/layout/orgChart1"/>
    <dgm:cxn modelId="{17CF7197-6AF7-494B-90BD-324A985B3E9B}" type="presParOf" srcId="{997D6AB9-FF04-438C-93CB-3FF01C857030}" destId="{EAC71789-B8AA-4F55-8A83-B26359AD3530}" srcOrd="2" destOrd="0" presId="urn:microsoft.com/office/officeart/2005/8/layout/orgChart1"/>
    <dgm:cxn modelId="{90AC9864-2C3B-4EA2-8846-E5F61401AA2D}" type="presParOf" srcId="{E1506F3F-7AFA-4D4E-BCC8-EAAFEF3826BB}" destId="{A6D9BAE5-868A-4428-BFAA-AFEF09C71C85}" srcOrd="2" destOrd="0" presId="urn:microsoft.com/office/officeart/2005/8/layout/orgChart1"/>
    <dgm:cxn modelId="{9F39CFA5-55BC-48FE-80AE-71C1AE040C1E}" type="presParOf" srcId="{5566EB2F-61D0-4B3F-8F87-FE88AAB4A9F3}" destId="{F8264B9D-3AFC-4D38-B664-FD64F5E232AD}" srcOrd="2" destOrd="0" presId="urn:microsoft.com/office/officeart/2005/8/layout/orgChart1"/>
    <dgm:cxn modelId="{06A264B7-27FB-4F46-8EB7-66011F2DBB7A}" type="presParOf" srcId="{5566EB2F-61D0-4B3F-8F87-FE88AAB4A9F3}" destId="{1F3D9B4A-30E7-4E1B-9512-4AA1BDC4D217}" srcOrd="3" destOrd="0" presId="urn:microsoft.com/office/officeart/2005/8/layout/orgChart1"/>
    <dgm:cxn modelId="{120D15E5-80F2-4AE2-825C-C3F31B243621}" type="presParOf" srcId="{1F3D9B4A-30E7-4E1B-9512-4AA1BDC4D217}" destId="{53CA5935-92DD-41A4-9B4A-34385B721594}" srcOrd="0" destOrd="0" presId="urn:microsoft.com/office/officeart/2005/8/layout/orgChart1"/>
    <dgm:cxn modelId="{9095D8C7-E80B-41E6-9CE8-204444CDAEBF}" type="presParOf" srcId="{53CA5935-92DD-41A4-9B4A-34385B721594}" destId="{D24FC7CB-43BB-430A-ADEB-4A9ACB8F66A9}" srcOrd="0" destOrd="0" presId="urn:microsoft.com/office/officeart/2005/8/layout/orgChart1"/>
    <dgm:cxn modelId="{3200C30D-09CB-4467-BB7B-46E397FAF327}" type="presParOf" srcId="{53CA5935-92DD-41A4-9B4A-34385B721594}" destId="{EB75C239-50CA-48FC-8E69-D4DB3F2F18F0}" srcOrd="1" destOrd="0" presId="urn:microsoft.com/office/officeart/2005/8/layout/orgChart1"/>
    <dgm:cxn modelId="{5BB817A8-E0D8-4002-8101-FD02ABC10B2F}" type="presParOf" srcId="{1F3D9B4A-30E7-4E1B-9512-4AA1BDC4D217}" destId="{39C9DAC6-FCD1-4616-A5CA-CD7E31861D86}" srcOrd="1" destOrd="0" presId="urn:microsoft.com/office/officeart/2005/8/layout/orgChart1"/>
    <dgm:cxn modelId="{25E6DA4A-954C-4FBD-B4D3-F282C9017753}" type="presParOf" srcId="{39C9DAC6-FCD1-4616-A5CA-CD7E31861D86}" destId="{160CDE17-0E54-46BF-BA27-C1D0252B609D}" srcOrd="0" destOrd="0" presId="urn:microsoft.com/office/officeart/2005/8/layout/orgChart1"/>
    <dgm:cxn modelId="{6AF17BE7-47E8-4EAA-BE1C-436AFA5ECED6}" type="presParOf" srcId="{39C9DAC6-FCD1-4616-A5CA-CD7E31861D86}" destId="{1543BF1F-B5CC-4C6D-81CF-45B935D300E5}" srcOrd="1" destOrd="0" presId="urn:microsoft.com/office/officeart/2005/8/layout/orgChart1"/>
    <dgm:cxn modelId="{23F544CE-DE3C-40ED-B367-12454CEC7018}" type="presParOf" srcId="{1543BF1F-B5CC-4C6D-81CF-45B935D300E5}" destId="{4E5E5D3B-F682-4A45-B0FE-B1A78DDC3B86}" srcOrd="0" destOrd="0" presId="urn:microsoft.com/office/officeart/2005/8/layout/orgChart1"/>
    <dgm:cxn modelId="{A2052DA0-ED3E-44AE-8BB8-7ACDA0D69FE6}" type="presParOf" srcId="{4E5E5D3B-F682-4A45-B0FE-B1A78DDC3B86}" destId="{9D4EFF95-D545-42FD-9CAD-F33B4C2EED14}" srcOrd="0" destOrd="0" presId="urn:microsoft.com/office/officeart/2005/8/layout/orgChart1"/>
    <dgm:cxn modelId="{F40E9948-4CF0-4E1D-93A5-5B5D53CB651A}" type="presParOf" srcId="{4E5E5D3B-F682-4A45-B0FE-B1A78DDC3B86}" destId="{3717B691-98D1-4B30-A7E3-F452453A416A}" srcOrd="1" destOrd="0" presId="urn:microsoft.com/office/officeart/2005/8/layout/orgChart1"/>
    <dgm:cxn modelId="{235FBA14-67F0-404B-806F-3E2D510CA661}" type="presParOf" srcId="{1543BF1F-B5CC-4C6D-81CF-45B935D300E5}" destId="{14CF9C50-4580-4DA0-93D3-6C679956FE4A}" srcOrd="1" destOrd="0" presId="urn:microsoft.com/office/officeart/2005/8/layout/orgChart1"/>
    <dgm:cxn modelId="{69649BBD-EC15-494F-B1F6-257828544123}" type="presParOf" srcId="{1543BF1F-B5CC-4C6D-81CF-45B935D300E5}" destId="{1C1EA684-5BFE-43DD-BA64-7ECCBE07BE4B}" srcOrd="2" destOrd="0" presId="urn:microsoft.com/office/officeart/2005/8/layout/orgChart1"/>
    <dgm:cxn modelId="{FE3B1298-9026-42E5-A965-E572B55A58A8}" type="presParOf" srcId="{39C9DAC6-FCD1-4616-A5CA-CD7E31861D86}" destId="{85BA73B1-7647-4555-9751-8DEE0E67626D}" srcOrd="2" destOrd="0" presId="urn:microsoft.com/office/officeart/2005/8/layout/orgChart1"/>
    <dgm:cxn modelId="{A3599925-EEDF-4895-9CCB-F5EE4CA5BA74}" type="presParOf" srcId="{39C9DAC6-FCD1-4616-A5CA-CD7E31861D86}" destId="{1ABF44C4-5037-4BFF-97B3-90071AFDA334}" srcOrd="3" destOrd="0" presId="urn:microsoft.com/office/officeart/2005/8/layout/orgChart1"/>
    <dgm:cxn modelId="{27985771-C123-4908-8C17-11E36E65B97B}" type="presParOf" srcId="{1ABF44C4-5037-4BFF-97B3-90071AFDA334}" destId="{70CC5E0C-D9A7-427F-B8E8-670D25E27F26}" srcOrd="0" destOrd="0" presId="urn:microsoft.com/office/officeart/2005/8/layout/orgChart1"/>
    <dgm:cxn modelId="{E094A343-951C-45AC-96A3-FF0C1BFECFA1}" type="presParOf" srcId="{70CC5E0C-D9A7-427F-B8E8-670D25E27F26}" destId="{88566C72-4609-4101-9FC3-EAC8472D3DD7}" srcOrd="0" destOrd="0" presId="urn:microsoft.com/office/officeart/2005/8/layout/orgChart1"/>
    <dgm:cxn modelId="{0113F433-41B9-4324-9AE2-50729BFCB50C}" type="presParOf" srcId="{70CC5E0C-D9A7-427F-B8E8-670D25E27F26}" destId="{CC94BC75-4254-4504-9545-ADF2B3BB0D9D}" srcOrd="1" destOrd="0" presId="urn:microsoft.com/office/officeart/2005/8/layout/orgChart1"/>
    <dgm:cxn modelId="{9E987823-9149-4B7D-8727-228CD3B16E19}" type="presParOf" srcId="{1ABF44C4-5037-4BFF-97B3-90071AFDA334}" destId="{38AB1D17-8500-4F34-9A1D-C93E7BF7225B}" srcOrd="1" destOrd="0" presId="urn:microsoft.com/office/officeart/2005/8/layout/orgChart1"/>
    <dgm:cxn modelId="{485B19D2-F05A-4496-AB8F-AD3ABD4F371C}" type="presParOf" srcId="{1ABF44C4-5037-4BFF-97B3-90071AFDA334}" destId="{0F549119-68E1-46E4-890A-84A7195647A0}" srcOrd="2" destOrd="0" presId="urn:microsoft.com/office/officeart/2005/8/layout/orgChart1"/>
    <dgm:cxn modelId="{6F361451-0A45-497C-9FA2-276882628ADC}" type="presParOf" srcId="{1F3D9B4A-30E7-4E1B-9512-4AA1BDC4D217}" destId="{22E46BB2-A48F-4C1F-9177-21FA0C3804F5}" srcOrd="2" destOrd="0" presId="urn:microsoft.com/office/officeart/2005/8/layout/orgChart1"/>
    <dgm:cxn modelId="{BBE1186D-76E9-4497-B35C-308BAD5D75C7}" type="presParOf" srcId="{5566EB2F-61D0-4B3F-8F87-FE88AAB4A9F3}" destId="{6665E9CC-6BEC-49A1-8701-1E31CF8760FB}" srcOrd="4" destOrd="0" presId="urn:microsoft.com/office/officeart/2005/8/layout/orgChart1"/>
    <dgm:cxn modelId="{011D2AB0-E78A-479D-9E6F-79894B15E0E3}" type="presParOf" srcId="{5566EB2F-61D0-4B3F-8F87-FE88AAB4A9F3}" destId="{717A1B61-6963-424F-83B8-3F64E140A781}" srcOrd="5" destOrd="0" presId="urn:microsoft.com/office/officeart/2005/8/layout/orgChart1"/>
    <dgm:cxn modelId="{1521C0EB-6F49-43BE-9048-36F3F8120BEE}" type="presParOf" srcId="{717A1B61-6963-424F-83B8-3F64E140A781}" destId="{9EE79669-DF95-4FA0-823E-E0D81DA59597}" srcOrd="0" destOrd="0" presId="urn:microsoft.com/office/officeart/2005/8/layout/orgChart1"/>
    <dgm:cxn modelId="{48E7742C-F813-407C-9E80-2D948184CC0D}" type="presParOf" srcId="{9EE79669-DF95-4FA0-823E-E0D81DA59597}" destId="{6F4A673E-AF67-44DA-8ABD-A12117D9EE7F}" srcOrd="0" destOrd="0" presId="urn:microsoft.com/office/officeart/2005/8/layout/orgChart1"/>
    <dgm:cxn modelId="{152568CB-A09E-4129-A3DA-3C5B69D0A5CE}" type="presParOf" srcId="{9EE79669-DF95-4FA0-823E-E0D81DA59597}" destId="{E7601922-E9A1-4623-95F4-5021A93F4DA6}" srcOrd="1" destOrd="0" presId="urn:microsoft.com/office/officeart/2005/8/layout/orgChart1"/>
    <dgm:cxn modelId="{D74582AD-F22C-4E8A-BD4B-315002C8DE5E}" type="presParOf" srcId="{717A1B61-6963-424F-83B8-3F64E140A781}" destId="{82CC0828-461B-476A-8B94-1BC17759BF00}" srcOrd="1" destOrd="0" presId="urn:microsoft.com/office/officeart/2005/8/layout/orgChart1"/>
    <dgm:cxn modelId="{33686727-D9F3-4424-A8F8-6B389CDEC101}" type="presParOf" srcId="{82CC0828-461B-476A-8B94-1BC17759BF00}" destId="{8E525FB6-028D-4062-A875-FE326077C96F}" srcOrd="0" destOrd="0" presId="urn:microsoft.com/office/officeart/2005/8/layout/orgChart1"/>
    <dgm:cxn modelId="{1FC85640-847D-45D7-99DD-C504F59DBD5C}" type="presParOf" srcId="{82CC0828-461B-476A-8B94-1BC17759BF00}" destId="{77367FE3-49D9-4198-9CA1-CFCB53FA66E0}" srcOrd="1" destOrd="0" presId="urn:microsoft.com/office/officeart/2005/8/layout/orgChart1"/>
    <dgm:cxn modelId="{9C31A0D0-E1D0-470D-AA33-65A9D545C2B7}" type="presParOf" srcId="{77367FE3-49D9-4198-9CA1-CFCB53FA66E0}" destId="{56E67070-7877-4B21-B2C9-DC1D9F4DAAB9}" srcOrd="0" destOrd="0" presId="urn:microsoft.com/office/officeart/2005/8/layout/orgChart1"/>
    <dgm:cxn modelId="{F707E3B8-7752-46DA-9677-205DAF45D96E}" type="presParOf" srcId="{56E67070-7877-4B21-B2C9-DC1D9F4DAAB9}" destId="{FFC07677-5DB8-4CE4-A0F8-262C7A2627A9}" srcOrd="0" destOrd="0" presId="urn:microsoft.com/office/officeart/2005/8/layout/orgChart1"/>
    <dgm:cxn modelId="{AEF89B6D-BD6B-47E9-9FDC-323DF9C98F97}" type="presParOf" srcId="{56E67070-7877-4B21-B2C9-DC1D9F4DAAB9}" destId="{5B1D6505-3A6D-400F-A1B1-21A89DFDB99D}" srcOrd="1" destOrd="0" presId="urn:microsoft.com/office/officeart/2005/8/layout/orgChart1"/>
    <dgm:cxn modelId="{2449FB3D-FD54-47CD-85CA-144A25DFC65B}" type="presParOf" srcId="{77367FE3-49D9-4198-9CA1-CFCB53FA66E0}" destId="{63AF9937-D862-4694-B793-49411B6FF130}" srcOrd="1" destOrd="0" presId="urn:microsoft.com/office/officeart/2005/8/layout/orgChart1"/>
    <dgm:cxn modelId="{516E85E1-BFBF-4FF0-89C8-F1D14840E885}" type="presParOf" srcId="{77367FE3-49D9-4198-9CA1-CFCB53FA66E0}" destId="{6882325D-402F-4ECD-BB9D-E602AFC6D61E}" srcOrd="2" destOrd="0" presId="urn:microsoft.com/office/officeart/2005/8/layout/orgChart1"/>
    <dgm:cxn modelId="{F9221F60-C982-453B-AADA-F8BDE59E44DB}" type="presParOf" srcId="{82CC0828-461B-476A-8B94-1BC17759BF00}" destId="{797EE265-D6A8-405F-8B6D-4496D2864BDD}" srcOrd="2" destOrd="0" presId="urn:microsoft.com/office/officeart/2005/8/layout/orgChart1"/>
    <dgm:cxn modelId="{9C499B88-A187-411D-AD5A-5C080A95DC85}" type="presParOf" srcId="{82CC0828-461B-476A-8B94-1BC17759BF00}" destId="{EC16162A-7E6D-4024-B7A2-F54B5F28128E}" srcOrd="3" destOrd="0" presId="urn:microsoft.com/office/officeart/2005/8/layout/orgChart1"/>
    <dgm:cxn modelId="{74666B44-ACC0-47AB-A620-1A9E47B94F81}" type="presParOf" srcId="{EC16162A-7E6D-4024-B7A2-F54B5F28128E}" destId="{3E07B9F2-0149-497A-8328-7BB11E30D828}" srcOrd="0" destOrd="0" presId="urn:microsoft.com/office/officeart/2005/8/layout/orgChart1"/>
    <dgm:cxn modelId="{B741EDDA-4959-4058-B9AC-B17B353E9E17}" type="presParOf" srcId="{3E07B9F2-0149-497A-8328-7BB11E30D828}" destId="{84A9DD58-28E1-48C1-A5C1-C37C854F4078}" srcOrd="0" destOrd="0" presId="urn:microsoft.com/office/officeart/2005/8/layout/orgChart1"/>
    <dgm:cxn modelId="{D4F725F4-C5DE-48EC-8539-0DC3C40C7096}" type="presParOf" srcId="{3E07B9F2-0149-497A-8328-7BB11E30D828}" destId="{1E1C91A3-4D0D-4989-B510-056D666DB419}" srcOrd="1" destOrd="0" presId="urn:microsoft.com/office/officeart/2005/8/layout/orgChart1"/>
    <dgm:cxn modelId="{D436D039-EAB0-4A93-81F0-C7C9E754FA81}" type="presParOf" srcId="{EC16162A-7E6D-4024-B7A2-F54B5F28128E}" destId="{2046C15D-F166-4D68-BCA9-D946EBDD7861}" srcOrd="1" destOrd="0" presId="urn:microsoft.com/office/officeart/2005/8/layout/orgChart1"/>
    <dgm:cxn modelId="{1AEDD0BD-C872-4AF8-845D-CD9961DCE5D6}" type="presParOf" srcId="{EC16162A-7E6D-4024-B7A2-F54B5F28128E}" destId="{6CD8EDC8-772A-4839-A3F6-0497E2E4940E}" srcOrd="2" destOrd="0" presId="urn:microsoft.com/office/officeart/2005/8/layout/orgChart1"/>
    <dgm:cxn modelId="{31EFD9CA-04A2-43B7-88F0-C1D4CDEF0C74}" type="presParOf" srcId="{717A1B61-6963-424F-83B8-3F64E140A781}" destId="{BECDB704-27F9-4B38-AB73-E02C2642F3F6}" srcOrd="2" destOrd="0" presId="urn:microsoft.com/office/officeart/2005/8/layout/orgChart1"/>
    <dgm:cxn modelId="{CB9F892B-B700-4D36-84B5-06824F1E97C0}" type="presParOf" srcId="{3EFF337F-6834-4E4B-B664-A762B630FB29}" destId="{94BD379C-CB0B-49C2-BB42-A7C30DB89781}" srcOrd="2" destOrd="0" presId="urn:microsoft.com/office/officeart/2005/8/layout/orgChart1"/>
    <dgm:cxn modelId="{0B6E9EE1-B55A-481D-811F-CBF71C6BC55E}" type="presParOf" srcId="{94BD379C-CB0B-49C2-BB42-A7C30DB89781}" destId="{FC32DCFA-FBBB-426E-BE15-5EFE0F39F20D}" srcOrd="0" destOrd="0" presId="urn:microsoft.com/office/officeart/2005/8/layout/orgChart1"/>
    <dgm:cxn modelId="{BE1CE36C-2AA4-4589-9F3C-2EA34BCDDFD7}" type="presParOf" srcId="{94BD379C-CB0B-49C2-BB42-A7C30DB89781}" destId="{FEE22350-8864-4FEC-BB80-EA39324F1EC7}" srcOrd="1" destOrd="0" presId="urn:microsoft.com/office/officeart/2005/8/layout/orgChart1"/>
    <dgm:cxn modelId="{781C8CBE-E63F-4A4B-A81A-536EDCF6E415}" type="presParOf" srcId="{FEE22350-8864-4FEC-BB80-EA39324F1EC7}" destId="{EFA22058-D689-4FD8-86F3-269EB29A864B}" srcOrd="0" destOrd="0" presId="urn:microsoft.com/office/officeart/2005/8/layout/orgChart1"/>
    <dgm:cxn modelId="{6BC9DC5A-008E-4453-AB77-70E315DA732C}" type="presParOf" srcId="{EFA22058-D689-4FD8-86F3-269EB29A864B}" destId="{58495E62-C54D-4568-AFD8-90C19E977E98}" srcOrd="0" destOrd="0" presId="urn:microsoft.com/office/officeart/2005/8/layout/orgChart1"/>
    <dgm:cxn modelId="{5AF7B943-B487-467B-8086-5347303EA465}" type="presParOf" srcId="{EFA22058-D689-4FD8-86F3-269EB29A864B}" destId="{8B95D820-F2E0-4E52-9EDC-585D6EF8ED5F}" srcOrd="1" destOrd="0" presId="urn:microsoft.com/office/officeart/2005/8/layout/orgChart1"/>
    <dgm:cxn modelId="{487C4AE7-71C1-497B-9B45-909CD15EF636}" type="presParOf" srcId="{FEE22350-8864-4FEC-BB80-EA39324F1EC7}" destId="{45FA2392-BC62-48FF-BEC3-86E53311E5C6}" srcOrd="1" destOrd="0" presId="urn:microsoft.com/office/officeart/2005/8/layout/orgChart1"/>
    <dgm:cxn modelId="{CF161285-9BFA-4D12-A552-8ADF4323D4C7}" type="presParOf" srcId="{FEE22350-8864-4FEC-BB80-EA39324F1EC7}" destId="{57DE75B7-BF51-494E-AA64-AFB82B6EFED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004B75-618B-4C30-9256-20960C1C26FF}">
      <dsp:nvSpPr>
        <dsp:cNvPr id="0" name=""/>
        <dsp:cNvSpPr/>
      </dsp:nvSpPr>
      <dsp:spPr>
        <a:xfrm>
          <a:off x="45719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B6CA26-4E6F-4941-BE33-3BBF7AB2B999}">
      <dsp:nvSpPr>
        <dsp:cNvPr id="0" name=""/>
        <dsp:cNvSpPr/>
      </dsp:nvSpPr>
      <dsp:spPr>
        <a:xfrm>
          <a:off x="720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Quality</a:t>
          </a:r>
          <a:endParaRPr lang="en-US" sz="2700" kern="1200" dirty="0"/>
        </a:p>
      </dsp:txBody>
      <dsp:txXfrm>
        <a:off x="80075" y="1298554"/>
        <a:ext cx="1784505" cy="1466890"/>
      </dsp:txXfrm>
    </dsp:sp>
    <dsp:sp modelId="{8740A886-2E33-41A4-8D4E-11F9A721DDD7}">
      <dsp:nvSpPr>
        <dsp:cNvPr id="0" name=""/>
        <dsp:cNvSpPr/>
      </dsp:nvSpPr>
      <dsp:spPr>
        <a:xfrm>
          <a:off x="2076392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Dedication</a:t>
          </a:r>
          <a:endParaRPr lang="en-US" sz="2700" kern="1200" dirty="0"/>
        </a:p>
      </dsp:txBody>
      <dsp:txXfrm>
        <a:off x="2155747" y="1298554"/>
        <a:ext cx="1784505" cy="1466890"/>
      </dsp:txXfrm>
    </dsp:sp>
    <dsp:sp modelId="{DA50579C-86F0-4D19-A7EA-DC09653A4CA9}">
      <dsp:nvSpPr>
        <dsp:cNvPr id="0" name=""/>
        <dsp:cNvSpPr/>
      </dsp:nvSpPr>
      <dsp:spPr>
        <a:xfrm>
          <a:off x="4152064" y="1219199"/>
          <a:ext cx="1943215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Satisfaction</a:t>
          </a:r>
          <a:endParaRPr lang="en-US" sz="2700" kern="1200" dirty="0"/>
        </a:p>
      </dsp:txBody>
      <dsp:txXfrm>
        <a:off x="4231419" y="1298554"/>
        <a:ext cx="1784505" cy="14668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32DCFA-FBBB-426E-BE15-5EFE0F39F20D}">
      <dsp:nvSpPr>
        <dsp:cNvPr id="0" name=""/>
        <dsp:cNvSpPr/>
      </dsp:nvSpPr>
      <dsp:spPr>
        <a:xfrm>
          <a:off x="4490656" y="75304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7EE265-D6A8-405F-8B6D-4496D2864BDD}">
      <dsp:nvSpPr>
        <dsp:cNvPr id="0" name=""/>
        <dsp:cNvSpPr/>
      </dsp:nvSpPr>
      <dsp:spPr>
        <a:xfrm>
          <a:off x="6135530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25FB6-028D-4062-A875-FE326077C96F}">
      <dsp:nvSpPr>
        <dsp:cNvPr id="0" name=""/>
        <dsp:cNvSpPr/>
      </dsp:nvSpPr>
      <dsp:spPr>
        <a:xfrm>
          <a:off x="6135530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65E9CC-6BEC-49A1-8701-1E31CF8760FB}">
      <dsp:nvSpPr>
        <dsp:cNvPr id="0" name=""/>
        <dsp:cNvSpPr/>
      </dsp:nvSpPr>
      <dsp:spPr>
        <a:xfrm>
          <a:off x="4648745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089028" y="1227068"/>
              </a:lnTo>
              <a:lnTo>
                <a:pt x="2089028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BA73B1-7647-4555-9751-8DEE0E67626D}">
      <dsp:nvSpPr>
        <dsp:cNvPr id="0" name=""/>
        <dsp:cNvSpPr/>
      </dsp:nvSpPr>
      <dsp:spPr>
        <a:xfrm>
          <a:off x="4313747" y="2891001"/>
          <a:ext cx="225840" cy="17615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61558"/>
              </a:lnTo>
              <a:lnTo>
                <a:pt x="22584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0CDE17-0E54-46BF-BA27-C1D0252B609D}">
      <dsp:nvSpPr>
        <dsp:cNvPr id="0" name=""/>
        <dsp:cNvSpPr/>
      </dsp:nvSpPr>
      <dsp:spPr>
        <a:xfrm>
          <a:off x="4313747" y="2891001"/>
          <a:ext cx="225840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22584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264B9D-3AFC-4D38-B664-FD64F5E232AD}">
      <dsp:nvSpPr>
        <dsp:cNvPr id="0" name=""/>
        <dsp:cNvSpPr/>
      </dsp:nvSpPr>
      <dsp:spPr>
        <a:xfrm>
          <a:off x="4648745" y="753041"/>
          <a:ext cx="267245" cy="13851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068"/>
              </a:lnTo>
              <a:lnTo>
                <a:pt x="267245" y="1227068"/>
              </a:lnTo>
              <a:lnTo>
                <a:pt x="267245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711B7C-AE3D-4A7D-97AE-D4C731CD454B}">
      <dsp:nvSpPr>
        <dsp:cNvPr id="0" name=""/>
        <dsp:cNvSpPr/>
      </dsp:nvSpPr>
      <dsp:spPr>
        <a:xfrm>
          <a:off x="2401628" y="2891001"/>
          <a:ext cx="158088" cy="176155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1761558"/>
              </a:lnTo>
              <a:lnTo>
                <a:pt x="0" y="176155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733EED-8598-4F45-9D75-D556799496F6}">
      <dsp:nvSpPr>
        <dsp:cNvPr id="0" name=""/>
        <dsp:cNvSpPr/>
      </dsp:nvSpPr>
      <dsp:spPr>
        <a:xfrm>
          <a:off x="2559717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92578"/>
              </a:lnTo>
              <a:lnTo>
                <a:pt x="158088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D658C-94A5-40CD-81BA-984A39C54BCB}">
      <dsp:nvSpPr>
        <dsp:cNvPr id="0" name=""/>
        <dsp:cNvSpPr/>
      </dsp:nvSpPr>
      <dsp:spPr>
        <a:xfrm>
          <a:off x="2401628" y="2891001"/>
          <a:ext cx="158088" cy="692578"/>
        </a:xfrm>
        <a:custGeom>
          <a:avLst/>
          <a:gdLst/>
          <a:ahLst/>
          <a:cxnLst/>
          <a:rect l="0" t="0" r="0" b="0"/>
          <a:pathLst>
            <a:path>
              <a:moveTo>
                <a:pt x="158088" y="0"/>
              </a:moveTo>
              <a:lnTo>
                <a:pt x="158088" y="692578"/>
              </a:lnTo>
              <a:lnTo>
                <a:pt x="0" y="692578"/>
              </a:lnTo>
            </a:path>
          </a:pathLst>
        </a:custGeom>
        <a:noFill/>
        <a:ln w="190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7EB09F-0E23-48EF-B805-BEBE0579456D}">
      <dsp:nvSpPr>
        <dsp:cNvPr id="0" name=""/>
        <dsp:cNvSpPr/>
      </dsp:nvSpPr>
      <dsp:spPr>
        <a:xfrm>
          <a:off x="2559717" y="753041"/>
          <a:ext cx="2089028" cy="1385157"/>
        </a:xfrm>
        <a:custGeom>
          <a:avLst/>
          <a:gdLst/>
          <a:ahLst/>
          <a:cxnLst/>
          <a:rect l="0" t="0" r="0" b="0"/>
          <a:pathLst>
            <a:path>
              <a:moveTo>
                <a:pt x="2089028" y="0"/>
              </a:moveTo>
              <a:lnTo>
                <a:pt x="2089028" y="1227068"/>
              </a:lnTo>
              <a:lnTo>
                <a:pt x="0" y="1227068"/>
              </a:lnTo>
              <a:lnTo>
                <a:pt x="0" y="1385157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ADF253-50F7-476E-AEAA-5ADE335B484E}">
      <dsp:nvSpPr>
        <dsp:cNvPr id="0" name=""/>
        <dsp:cNvSpPr/>
      </dsp:nvSpPr>
      <dsp:spPr>
        <a:xfrm>
          <a:off x="3895942" y="23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John Doe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President</a:t>
          </a:r>
          <a:endParaRPr lang="en-US" sz="1700" kern="1200" dirty="0"/>
        </a:p>
      </dsp:txBody>
      <dsp:txXfrm>
        <a:off x="3895942" y="238"/>
        <a:ext cx="1505605" cy="752802"/>
      </dsp:txXfrm>
    </dsp:sp>
    <dsp:sp modelId="{13C12869-C75D-4CE1-9901-196D0B14FCE1}">
      <dsp:nvSpPr>
        <dsp:cNvPr id="0" name=""/>
        <dsp:cNvSpPr/>
      </dsp:nvSpPr>
      <dsp:spPr>
        <a:xfrm>
          <a:off x="1806914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Mary Rogers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Marketing</a:t>
          </a:r>
          <a:endParaRPr lang="en-US" sz="1700" kern="1200" dirty="0"/>
        </a:p>
      </dsp:txBody>
      <dsp:txXfrm>
        <a:off x="1806914" y="2138198"/>
        <a:ext cx="1505605" cy="752802"/>
      </dsp:txXfrm>
    </dsp:sp>
    <dsp:sp modelId="{B3E6D00C-7D33-4291-9A84-092154CC08B6}">
      <dsp:nvSpPr>
        <dsp:cNvPr id="0" name=""/>
        <dsp:cNvSpPr/>
      </dsp:nvSpPr>
      <dsp:spPr>
        <a:xfrm>
          <a:off x="896022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Shelley White</a:t>
          </a:r>
          <a:endParaRPr lang="en-US" sz="1700" kern="1200" dirty="0"/>
        </a:p>
      </dsp:txBody>
      <dsp:txXfrm>
        <a:off x="896022" y="3207178"/>
        <a:ext cx="1505605" cy="752802"/>
      </dsp:txXfrm>
    </dsp:sp>
    <dsp:sp modelId="{E2A08FA6-D259-49D1-9537-1869687A396C}">
      <dsp:nvSpPr>
        <dsp:cNvPr id="0" name=""/>
        <dsp:cNvSpPr/>
      </dsp:nvSpPr>
      <dsp:spPr>
        <a:xfrm>
          <a:off x="2717805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Victor Ellis</a:t>
          </a:r>
          <a:endParaRPr lang="en-US" sz="1700" kern="1200" dirty="0"/>
        </a:p>
      </dsp:txBody>
      <dsp:txXfrm>
        <a:off x="2717805" y="3207178"/>
        <a:ext cx="1505605" cy="752802"/>
      </dsp:txXfrm>
    </dsp:sp>
    <dsp:sp modelId="{6FAFCA0B-CE08-4D46-835B-D9D4D8AF1892}">
      <dsp:nvSpPr>
        <dsp:cNvPr id="0" name=""/>
        <dsp:cNvSpPr/>
      </dsp:nvSpPr>
      <dsp:spPr>
        <a:xfrm>
          <a:off x="896022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Bryan James</a:t>
          </a:r>
          <a:endParaRPr lang="en-US" sz="1700" kern="1200" dirty="0"/>
        </a:p>
      </dsp:txBody>
      <dsp:txXfrm>
        <a:off x="896022" y="4276158"/>
        <a:ext cx="1505605" cy="752802"/>
      </dsp:txXfrm>
    </dsp:sp>
    <dsp:sp modelId="{D24FC7CB-43BB-430A-ADEB-4A9ACB8F66A9}">
      <dsp:nvSpPr>
        <dsp:cNvPr id="0" name=""/>
        <dsp:cNvSpPr/>
      </dsp:nvSpPr>
      <dsp:spPr>
        <a:xfrm>
          <a:off x="4163187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Sara Jones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Operations</a:t>
          </a:r>
          <a:endParaRPr lang="en-US" sz="1700" kern="1200" dirty="0"/>
        </a:p>
      </dsp:txBody>
      <dsp:txXfrm>
        <a:off x="4163187" y="2138198"/>
        <a:ext cx="1505605" cy="752802"/>
      </dsp:txXfrm>
    </dsp:sp>
    <dsp:sp modelId="{9D4EFF95-D545-42FD-9CAD-F33B4C2EED14}">
      <dsp:nvSpPr>
        <dsp:cNvPr id="0" name=""/>
        <dsp:cNvSpPr/>
      </dsp:nvSpPr>
      <dsp:spPr>
        <a:xfrm>
          <a:off x="4539588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Scott Hardy</a:t>
          </a:r>
          <a:endParaRPr lang="en-US" sz="1700" kern="1200" dirty="0"/>
        </a:p>
      </dsp:txBody>
      <dsp:txXfrm>
        <a:off x="4539588" y="3207178"/>
        <a:ext cx="1505605" cy="752802"/>
      </dsp:txXfrm>
    </dsp:sp>
    <dsp:sp modelId="{88566C72-4609-4101-9FC3-EAC8472D3DD7}">
      <dsp:nvSpPr>
        <dsp:cNvPr id="0" name=""/>
        <dsp:cNvSpPr/>
      </dsp:nvSpPr>
      <dsp:spPr>
        <a:xfrm>
          <a:off x="4539588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William Carter</a:t>
          </a:r>
          <a:endParaRPr lang="en-US" sz="1700" kern="1200" dirty="0"/>
        </a:p>
      </dsp:txBody>
      <dsp:txXfrm>
        <a:off x="4539588" y="4276158"/>
        <a:ext cx="1505605" cy="752802"/>
      </dsp:txXfrm>
    </dsp:sp>
    <dsp:sp modelId="{6F4A673E-AF67-44DA-8ABD-A12117D9EE7F}">
      <dsp:nvSpPr>
        <dsp:cNvPr id="0" name=""/>
        <dsp:cNvSpPr/>
      </dsp:nvSpPr>
      <dsp:spPr>
        <a:xfrm>
          <a:off x="5984970" y="213819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[Your Name]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VP of Sales</a:t>
          </a:r>
          <a:endParaRPr lang="en-US" sz="1700" kern="1200" dirty="0"/>
        </a:p>
      </dsp:txBody>
      <dsp:txXfrm>
        <a:off x="5984970" y="2138198"/>
        <a:ext cx="1505605" cy="752802"/>
      </dsp:txXfrm>
    </dsp:sp>
    <dsp:sp modelId="{FFC07677-5DB8-4CE4-A0F8-262C7A2627A9}">
      <dsp:nvSpPr>
        <dsp:cNvPr id="0" name=""/>
        <dsp:cNvSpPr/>
      </dsp:nvSpPr>
      <dsp:spPr>
        <a:xfrm>
          <a:off x="6361371" y="320717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Tom Downey</a:t>
          </a:r>
          <a:endParaRPr lang="en-US" sz="1700" kern="1200" dirty="0"/>
        </a:p>
      </dsp:txBody>
      <dsp:txXfrm>
        <a:off x="6361371" y="3207178"/>
        <a:ext cx="1505605" cy="752802"/>
      </dsp:txXfrm>
    </dsp:sp>
    <dsp:sp modelId="{84A9DD58-28E1-48C1-A5C1-C37C854F4078}">
      <dsp:nvSpPr>
        <dsp:cNvPr id="0" name=""/>
        <dsp:cNvSpPr/>
      </dsp:nvSpPr>
      <dsp:spPr>
        <a:xfrm>
          <a:off x="6361371" y="427615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Regina Parker</a:t>
          </a:r>
          <a:endParaRPr lang="en-US" sz="1700" kern="1200" dirty="0"/>
        </a:p>
      </dsp:txBody>
      <dsp:txXfrm>
        <a:off x="6361371" y="4276158"/>
        <a:ext cx="1505605" cy="752802"/>
      </dsp:txXfrm>
    </dsp:sp>
    <dsp:sp modelId="{58495E62-C54D-4568-AFD8-90C19E977E98}">
      <dsp:nvSpPr>
        <dsp:cNvPr id="0" name=""/>
        <dsp:cNvSpPr/>
      </dsp:nvSpPr>
      <dsp:spPr>
        <a:xfrm>
          <a:off x="2985050" y="1069218"/>
          <a:ext cx="1505605" cy="75280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Mark Harper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Assistant</a:t>
          </a:r>
          <a:endParaRPr lang="en-US" sz="1700" kern="1200" dirty="0"/>
        </a:p>
      </dsp:txBody>
      <dsp:txXfrm>
        <a:off x="2985050" y="1069218"/>
        <a:ext cx="1505605" cy="752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09573-D0F2-4552-B313-378EF740E62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1B01-E37D-4913-B4A2-3196C911C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2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wbarlow\Desktop\Intermediate\Customer%20Satisfactio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Meeting Agenda</a:t>
            </a:r>
            <a:endParaRPr lang="en-US" dirty="0" smtClean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fld id="{A884F058-4954-40D7-BF8B-FE64AF024863}" type="datetime4">
              <a:rPr lang="en-US" smtClean="0"/>
              <a:t>February 22, 2011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1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of Prior Goals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Financial</a:t>
            </a:r>
          </a:p>
          <a:p>
            <a:pPr lvl="0"/>
            <a:r>
              <a:rPr lang="en-US" dirty="0" smtClean="0"/>
              <a:t>Competitive</a:t>
            </a:r>
          </a:p>
          <a:p>
            <a:pPr lvl="0"/>
            <a:r>
              <a:rPr lang="en-US" dirty="0" smtClean="0"/>
              <a:t>Progress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181381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Against Goals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Summary of key financial results</a:t>
            </a:r>
          </a:p>
          <a:p>
            <a:pPr lvl="1"/>
            <a:r>
              <a:rPr lang="en-US" dirty="0" smtClean="0"/>
              <a:t>Revenue</a:t>
            </a:r>
          </a:p>
          <a:p>
            <a:pPr lvl="1"/>
            <a:r>
              <a:rPr lang="en-US" dirty="0" smtClean="0"/>
              <a:t>Profit</a:t>
            </a:r>
          </a:p>
          <a:p>
            <a:pPr lvl="1"/>
            <a:r>
              <a:rPr lang="en-US" dirty="0" smtClean="0"/>
              <a:t>Key spending areas</a:t>
            </a:r>
          </a:p>
          <a:p>
            <a:pPr lvl="1"/>
            <a:r>
              <a:rPr lang="en-US" dirty="0" smtClean="0"/>
              <a:t>Headcount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5463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and Profit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Forecast vs actual</a:t>
            </a:r>
          </a:p>
          <a:p>
            <a:pPr lvl="0"/>
            <a:r>
              <a:rPr lang="en-US" smtClean="0"/>
              <a:t>Gross margin</a:t>
            </a:r>
          </a:p>
          <a:p>
            <a:pPr lvl="0"/>
            <a:r>
              <a:rPr lang="en-US" smtClean="0"/>
              <a:t>Important trends</a:t>
            </a:r>
          </a:p>
          <a:p>
            <a:pPr lvl="0"/>
            <a:r>
              <a:rPr lang="en-US" smtClean="0"/>
              <a:t>Compare company to rest of market</a:t>
            </a:r>
          </a:p>
          <a:p>
            <a:pPr lvl="0"/>
            <a:r>
              <a:rPr lang="en-US" smtClean="0"/>
              <a:t>Use multiple slides to break out meaningful detail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003667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Quarterly Sales</a:t>
            </a:r>
            <a:endParaRPr lang="en-US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3969654840"/>
              </p:ext>
            </p:extLst>
          </p:nvPr>
        </p:nvGraphicFramePr>
        <p:xfrm>
          <a:off x="1447800" y="1676400"/>
          <a:ext cx="7010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5477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Spending Areas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R&amp;D</a:t>
            </a:r>
          </a:p>
          <a:p>
            <a:pPr lvl="0"/>
            <a:r>
              <a:rPr lang="en-US" smtClean="0"/>
              <a:t>Sales and marketing</a:t>
            </a:r>
          </a:p>
          <a:p>
            <a:pPr lvl="0"/>
            <a:r>
              <a:rPr lang="en-US" smtClean="0"/>
              <a:t>General and administration</a:t>
            </a:r>
          </a:p>
          <a:p>
            <a:pPr lvl="0"/>
            <a:r>
              <a:rPr lang="en-US" smtClean="0"/>
              <a:t>Areas of improvement</a:t>
            </a:r>
          </a:p>
          <a:p>
            <a:pPr lvl="0"/>
            <a:r>
              <a:rPr lang="en-US" smtClean="0"/>
              <a:t>Areas needing attention/caution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52413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Headcount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Goals</a:t>
            </a:r>
          </a:p>
          <a:p>
            <a:pPr lvl="0"/>
            <a:r>
              <a:rPr lang="en-US" smtClean="0"/>
              <a:t>Results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355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Goals for Next Period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Strategic undertakings</a:t>
            </a:r>
          </a:p>
          <a:p>
            <a:pPr lvl="0"/>
            <a:r>
              <a:rPr lang="en-US" smtClean="0"/>
              <a:t>Financial goals</a:t>
            </a:r>
          </a:p>
          <a:p>
            <a:pPr lvl="0"/>
            <a:r>
              <a:rPr lang="en-US" smtClean="0"/>
              <a:t>Other key efforts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398371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Summarize key successes/challenges</a:t>
            </a:r>
          </a:p>
          <a:p>
            <a:pPr lvl="0"/>
            <a:r>
              <a:rPr lang="en-US" smtClean="0"/>
              <a:t>Reiterate key goals</a:t>
            </a:r>
          </a:p>
          <a:p>
            <a:pPr lvl="0"/>
            <a:r>
              <a:rPr lang="en-US" smtClean="0"/>
              <a:t>Thanks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67408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Teamwork</a:t>
            </a:r>
            <a:endParaRPr lang="en-US" dirty="0"/>
          </a:p>
        </p:txBody>
      </p:sp>
      <p:pic>
        <p:nvPicPr>
          <p:cNvPr id="3" name="Teamwork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1754981"/>
            <a:ext cx="5638800" cy="334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46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Motto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22705748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60395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Team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175820217"/>
              </p:ext>
            </p:extLst>
          </p:nvPr>
        </p:nvGraphicFramePr>
        <p:xfrm>
          <a:off x="228600" y="1676400"/>
          <a:ext cx="87630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1320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Key Objectives &amp; Critical Success Factors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What makes company unique</a:t>
            </a:r>
          </a:p>
          <a:p>
            <a:pPr lvl="0"/>
            <a:r>
              <a:rPr lang="en-US" dirty="0" smtClean="0"/>
              <a:t>What makes company successful</a:t>
            </a:r>
          </a:p>
          <a:p>
            <a:pPr lvl="0"/>
            <a:r>
              <a:rPr lang="en-US" dirty="0" smtClean="0"/>
              <a:t>Shared vision</a:t>
            </a:r>
          </a:p>
          <a:p>
            <a:pPr lvl="0"/>
            <a:r>
              <a:rPr lang="en-US" dirty="0" smtClean="0"/>
              <a:t>Review key undertakings of past year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0599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We Do?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Brief overview of performance against each objective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7708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Satisfaction Ratings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0216692"/>
              </p:ext>
            </p:extLst>
          </p:nvPr>
        </p:nvGraphicFramePr>
        <p:xfrm>
          <a:off x="1385888" y="2238375"/>
          <a:ext cx="6372225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Worksheet" r:id="rId3" imgW="6372224" imgH="2381354" progId="Excel.Sheet.12">
                  <p:link updateAutomatic="1"/>
                </p:oleObj>
              </mc:Choice>
              <mc:Fallback>
                <p:oleObj name="Worksheet" r:id="rId3" imgW="6372224" imgH="238135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5888" y="2238375"/>
                        <a:ext cx="6372225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3600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Overview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Introduction and broad goals of each organization</a:t>
            </a:r>
          </a:p>
          <a:p>
            <a:pPr lvl="0"/>
            <a:r>
              <a:rPr lang="en-US" dirty="0" smtClean="0"/>
              <a:t>Any changes</a:t>
            </a:r>
          </a:p>
          <a:p>
            <a:pPr lvl="0"/>
            <a:r>
              <a:rPr lang="en-US" dirty="0" smtClean="0"/>
              <a:t>Organization chart might be effective here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94143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Issues Facing Company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Address any high profile issues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083068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544</TotalTime>
  <Words>198</Words>
  <Application>Microsoft Office PowerPoint</Application>
  <PresentationFormat>On-screen Show (4:3)</PresentationFormat>
  <Paragraphs>73</Paragraphs>
  <Slides>17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Median</vt:lpstr>
      <vt:lpstr>C:\Users\wbarlow\Desktop\Intermediate\Customer Satisfaction.xlsx</vt:lpstr>
      <vt:lpstr>Meeting Agenda</vt:lpstr>
      <vt:lpstr>Teamwork</vt:lpstr>
      <vt:lpstr>Our Motto</vt:lpstr>
      <vt:lpstr>Our Team</vt:lpstr>
      <vt:lpstr>Review of Key Objectives &amp; Critical Success Factors</vt:lpstr>
      <vt:lpstr>How Did We Do?</vt:lpstr>
      <vt:lpstr>Customer Satisfaction Ratings</vt:lpstr>
      <vt:lpstr>Organizational Overview</vt:lpstr>
      <vt:lpstr>Top Issues Facing Company</vt:lpstr>
      <vt:lpstr>Review of Prior Goals</vt:lpstr>
      <vt:lpstr>Progress Against Goals</vt:lpstr>
      <vt:lpstr>Revenue and Profit</vt:lpstr>
      <vt:lpstr>Quarterly Sales</vt:lpstr>
      <vt:lpstr>Key Spending Areas</vt:lpstr>
      <vt:lpstr>Headcount</vt:lpstr>
      <vt:lpstr>Goals for Next Period</vt:lpstr>
      <vt:lpstr>Summary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Wenona Barlow</dc:creator>
  <cp:lastModifiedBy>Wenona Barlow</cp:lastModifiedBy>
  <cp:revision>16</cp:revision>
  <dcterms:created xsi:type="dcterms:W3CDTF">2011-02-22T06:19:29Z</dcterms:created>
  <dcterms:modified xsi:type="dcterms:W3CDTF">2011-02-22T15:23:34Z</dcterms:modified>
</cp:coreProperties>
</file>