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F6C42-9AA2-4CF5-AB4F-070D844E54FD}" type="datetimeFigureOut">
              <a:rPr lang="en-US" smtClean="0"/>
              <a:t>3/10/2011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DC6DE-2AC9-4321-A8F6-398FB8B795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7238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F6C42-9AA2-4CF5-AB4F-070D844E54FD}" type="datetimeFigureOut">
              <a:rPr lang="en-US" smtClean="0"/>
              <a:t>3/10/2011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DC6DE-2AC9-4321-A8F6-398FB8B795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066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F6C42-9AA2-4CF5-AB4F-070D844E54FD}" type="datetimeFigureOut">
              <a:rPr lang="en-US" smtClean="0"/>
              <a:t>3/10/2011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DC6DE-2AC9-4321-A8F6-398FB8B795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635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F6C42-9AA2-4CF5-AB4F-070D844E54FD}" type="datetimeFigureOut">
              <a:rPr lang="en-US" smtClean="0"/>
              <a:t>3/10/2011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DC6DE-2AC9-4321-A8F6-398FB8B795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241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F6C42-9AA2-4CF5-AB4F-070D844E54FD}" type="datetimeFigureOut">
              <a:rPr lang="en-US" smtClean="0"/>
              <a:t>3/10/2011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DC6DE-2AC9-4321-A8F6-398FB8B795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862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F6C42-9AA2-4CF5-AB4F-070D844E54FD}" type="datetimeFigureOut">
              <a:rPr lang="en-US" smtClean="0"/>
              <a:t>3/10/2011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DC6DE-2AC9-4321-A8F6-398FB8B795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653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F6C42-9AA2-4CF5-AB4F-070D844E54FD}" type="datetimeFigureOut">
              <a:rPr lang="en-US" smtClean="0"/>
              <a:t>3/10/2011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DC6DE-2AC9-4321-A8F6-398FB8B795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356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F6C42-9AA2-4CF5-AB4F-070D844E54FD}" type="datetimeFigureOut">
              <a:rPr lang="en-US" smtClean="0"/>
              <a:t>3/10/2011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DC6DE-2AC9-4321-A8F6-398FB8B795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918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F6C42-9AA2-4CF5-AB4F-070D844E54FD}" type="datetimeFigureOut">
              <a:rPr lang="en-US" smtClean="0"/>
              <a:t>3/10/2011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DC6DE-2AC9-4321-A8F6-398FB8B795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123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F6C42-9AA2-4CF5-AB4F-070D844E54FD}" type="datetimeFigureOut">
              <a:rPr lang="en-US" smtClean="0"/>
              <a:t>3/10/2011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DC6DE-2AC9-4321-A8F6-398FB8B795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8560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F6C42-9AA2-4CF5-AB4F-070D844E54FD}" type="datetimeFigureOut">
              <a:rPr lang="en-US" smtClean="0"/>
              <a:t>3/10/2011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DC6DE-2AC9-4321-A8F6-398FB8B795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6405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7F6C42-9AA2-4CF5-AB4F-070D844E54FD}" type="datetimeFigureOut">
              <a:rPr lang="en-US" smtClean="0"/>
              <a:t>3/10/2011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9DC6DE-2AC9-4321-A8F6-398FB8B795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756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Family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z="4000" dirty="0" smtClean="0"/>
              <a:t>F</a:t>
            </a:r>
            <a:r>
              <a:rPr lang="en-US" dirty="0" smtClean="0"/>
              <a:t>orgiving</a:t>
            </a:r>
          </a:p>
          <a:p>
            <a:r>
              <a:rPr lang="en-US" sz="4000" dirty="0" smtClean="0"/>
              <a:t>A</a:t>
            </a:r>
            <a:r>
              <a:rPr lang="en-US" dirty="0" smtClean="0"/>
              <a:t>ccepting</a:t>
            </a:r>
            <a:endParaRPr lang="en-US" dirty="0" smtClean="0"/>
          </a:p>
          <a:p>
            <a:r>
              <a:rPr lang="en-US" sz="4000" dirty="0"/>
              <a:t>M</a:t>
            </a:r>
            <a:r>
              <a:rPr lang="en-US" dirty="0" smtClean="0"/>
              <a:t>otivating</a:t>
            </a:r>
          </a:p>
          <a:p>
            <a:r>
              <a:rPr lang="en-US" sz="4000" dirty="0"/>
              <a:t>I</a:t>
            </a:r>
            <a:r>
              <a:rPr lang="en-US" dirty="0" smtClean="0"/>
              <a:t>nteresting</a:t>
            </a:r>
          </a:p>
          <a:p>
            <a:r>
              <a:rPr lang="en-US" sz="4000" dirty="0"/>
              <a:t>L</a:t>
            </a:r>
            <a:r>
              <a:rPr lang="en-US" dirty="0" smtClean="0"/>
              <a:t>oving</a:t>
            </a:r>
          </a:p>
          <a:p>
            <a:r>
              <a:rPr lang="en-US" sz="4000" smtClean="0"/>
              <a:t>Y</a:t>
            </a:r>
            <a:r>
              <a:rPr lang="en-US" smtClean="0"/>
              <a:t>oung at Heart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343400"/>
            <a:ext cx="1510833" cy="1426898"/>
          </a:xfrm>
        </p:spPr>
      </p:pic>
    </p:spTree>
    <p:extLst>
      <p:ext uri="{BB962C8B-B14F-4D97-AF65-F5344CB8AC3E}">
        <p14:creationId xmlns:p14="http://schemas.microsoft.com/office/powerpoint/2010/main" val="20581785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10</Words>
  <Application>Microsoft Office PowerPoint</Application>
  <PresentationFormat>On-screen Show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My Family</vt:lpstr>
    </vt:vector>
  </TitlesOfParts>
  <Company>Softek Services, Inc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Family</dc:title>
  <dc:creator>Wenona Barlow</dc:creator>
  <cp:lastModifiedBy>Wenona Barlow</cp:lastModifiedBy>
  <cp:revision>4</cp:revision>
  <dcterms:created xsi:type="dcterms:W3CDTF">2011-03-10T18:17:36Z</dcterms:created>
  <dcterms:modified xsi:type="dcterms:W3CDTF">2011-03-10T19:23:43Z</dcterms:modified>
</cp:coreProperties>
</file>