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6"/>
  </p:notesMasterIdLst>
  <p:handoutMasterIdLst>
    <p:handoutMasterId r:id="rId17"/>
  </p:handoutMasterIdLst>
  <p:sldIdLst>
    <p:sldId id="268" r:id="rId2"/>
    <p:sldId id="292" r:id="rId3"/>
    <p:sldId id="269" r:id="rId4"/>
    <p:sldId id="287" r:id="rId5"/>
    <p:sldId id="288" r:id="rId6"/>
    <p:sldId id="289" r:id="rId7"/>
    <p:sldId id="283" r:id="rId8"/>
    <p:sldId id="284" r:id="rId9"/>
    <p:sldId id="294" r:id="rId10"/>
    <p:sldId id="293" r:id="rId11"/>
    <p:sldId id="290" r:id="rId12"/>
    <p:sldId id="291" r:id="rId13"/>
    <p:sldId id="295" r:id="rId14"/>
    <p:sldId id="26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7" d="100"/>
          <a:sy n="77" d="100"/>
        </p:scale>
        <p:origin x="8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848359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 Graphics in a Publication</a:t>
            </a:r>
          </a:p>
          <a:p>
            <a:r>
              <a:rPr lang="en-US" dirty="0"/>
              <a:t>Customize the Appearance of Pictures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Graphics in a Publication</a:t>
            </a:r>
          </a:p>
        </p:txBody>
      </p:sp>
    </p:spTree>
    <p:extLst>
      <p:ext uri="{BB962C8B-B14F-4D97-AF65-F5344CB8AC3E}">
        <p14:creationId xmlns:p14="http://schemas.microsoft.com/office/powerpoint/2010/main" val="152708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D218C-96DE-48D8-BF18-7076F5FCE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 the Appearance of Pictures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3CFE88-2A06-4F7B-AF82-021114879C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21EC4F-2E8D-4009-9575-68E0F1D9C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0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49FA6-C6A6-4A7C-B7F3-867953DCCB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Picture styles</a:t>
            </a:r>
            <a:r>
              <a:rPr lang="en-US" dirty="0"/>
              <a:t>: Predetermined sets of formatting configurations that you can apply to a picture. 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25F75A-FF8C-4781-A37C-9733AA82574F}"/>
              </a:ext>
            </a:extLst>
          </p:cNvPr>
          <p:cNvGrpSpPr/>
          <p:nvPr/>
        </p:nvGrpSpPr>
        <p:grpSpPr>
          <a:xfrm>
            <a:off x="2286000" y="1984687"/>
            <a:ext cx="4612394" cy="4416113"/>
            <a:chOff x="2312073" y="1984687"/>
            <a:chExt cx="4612394" cy="4416113"/>
          </a:xfrm>
        </p:grpSpPr>
        <p:pic>
          <p:nvPicPr>
            <p:cNvPr id="13" name="Picture 12" descr="A close up of electronics&#10;&#10;Description automatically generated">
              <a:extLst>
                <a:ext uri="{FF2B5EF4-FFF2-40B4-BE49-F238E27FC236}">
                  <a16:creationId xmlns:a16="http://schemas.microsoft.com/office/drawing/2014/main" id="{76F31047-5371-4312-A70E-33323261F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12073" y="1984687"/>
              <a:ext cx="2607028" cy="3730313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2831751" y="2214626"/>
              <a:ext cx="4092716" cy="4186174"/>
              <a:chOff x="2831751" y="2062527"/>
              <a:chExt cx="4092716" cy="4186174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5257800" y="2062527"/>
                <a:ext cx="1666667" cy="3265897"/>
              </a:xfrm>
              <a:prstGeom prst="rect">
                <a:avLst/>
              </a:prstGeom>
            </p:spPr>
          </p:pic>
          <p:sp>
            <p:nvSpPr>
              <p:cNvPr id="7" name="Line 167"/>
              <p:cNvSpPr>
                <a:spLocks noChangeShapeType="1"/>
              </p:cNvSpPr>
              <p:nvPr/>
            </p:nvSpPr>
            <p:spPr bwMode="auto">
              <a:xfrm rot="5400000">
                <a:off x="5675831" y="5485952"/>
                <a:ext cx="84033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5397667" y="5791501"/>
                <a:ext cx="1386932" cy="457200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Picture with a picture </a:t>
                </a: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</a:t>
                </a:r>
                <a:r>
                  <a:rPr kumimoji="0" lang="en-US" sz="13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tyle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9" name="Line 167"/>
              <p:cNvSpPr>
                <a:spLocks noChangeShapeType="1"/>
              </p:cNvSpPr>
              <p:nvPr/>
            </p:nvSpPr>
            <p:spPr bwMode="auto">
              <a:xfrm rot="5400000">
                <a:off x="3112714" y="5485651"/>
                <a:ext cx="84033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2831751" y="5791501"/>
                <a:ext cx="1386932" cy="457200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Picture styles </a:t>
                </a: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g</a:t>
                </a:r>
                <a:r>
                  <a:rPr kumimoji="0" lang="en-US" sz="13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allery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5997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Adjustment Options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503031"/>
              </p:ext>
            </p:extLst>
          </p:nvPr>
        </p:nvGraphicFramePr>
        <p:xfrm>
          <a:off x="838200" y="2133600"/>
          <a:ext cx="7467599" cy="3139440"/>
        </p:xfrm>
        <a:graphic>
          <a:graphicData uri="http://schemas.openxmlformats.org/drawingml/2006/table">
            <a:tbl>
              <a:tblPr/>
              <a:tblGrid>
                <a:gridCol w="172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8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Picture Adjustment 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Allows You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Corrections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Correct the brightness and contrast of a picture. Used to adjust a picture that is too bright or too dim.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Recolor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Display pictures in a single color. Recoloring helps to reduce printing costs, and achieve stylized and artistic looks.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Compress Picture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Reduce the file size of a picture. Compression helps to convert pictures easily to the file types supported by printers.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Change Picture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Replace a picture with another picture.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20729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Reset Picture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Reset a picture to its original appearance and size.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199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125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801B3F-B30C-4A67-A0E0-6BE8D987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E96E1B-9132-4213-B8ED-148912BBC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Customizing the Appearance of a Picture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1F0C9CB-F3C3-4385-95A3-8EB30C983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682" y="1935179"/>
            <a:ext cx="5250635" cy="347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80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do some of your favorite magazines or newspapers use graphics?</a:t>
            </a:r>
          </a:p>
          <a:p>
            <a:r>
              <a:rPr lang="en-US" dirty="0"/>
              <a:t>What are the uses of graphics in publications?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864B3-2967-4C18-BB45-C58AEBDD6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Graphics in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60425-36D1-487A-8F3F-8B37D23BBE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EC3674-CD31-4586-8500-592AB72E4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2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File Formats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483054"/>
              </p:ext>
            </p:extLst>
          </p:nvPr>
        </p:nvGraphicFramePr>
        <p:xfrm>
          <a:off x="838200" y="1698072"/>
          <a:ext cx="7543800" cy="4053840"/>
        </p:xfrm>
        <a:graphic>
          <a:graphicData uri="http://schemas.openxmlformats.org/drawingml/2006/table">
            <a:tbl>
              <a:tblPr/>
              <a:tblGrid>
                <a:gridCol w="2848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5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Image File Format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Suitable For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Encapsulated PostScript (.eps)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Line art, art with clipping paths, duo tones, and spot colors.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Graphics </a:t>
                      </a:r>
                      <a:r>
                        <a:rPr kumimoji="0" lang="fr-FR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Interchange</a:t>
                      </a: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Format (.</a:t>
                      </a:r>
                      <a:r>
                        <a:rPr kumimoji="0" lang="fr-FR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gif</a:t>
                      </a:r>
                      <a:r>
                        <a:rPr kumimoji="0" lang="fr-F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Low-resolution, flat-color, sharp-edged line art, and animations.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Joint Photographic Expert Group (.jpeg or .jpg)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Photographs with small file size, a large number of colors, and compression with loss of detail.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Portable Network Graphics (.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png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Line art and animations.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2979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TIFF, Tagged Image File Format (.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tif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Line art and photographs with large file size, extensive RGB and CMYK color data, and compression without loss of detail.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24938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Microsoft Windows Bitmap (.bmp)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Line art that includes small size, few colors, and little compression.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48548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Windows Metafile (.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wmf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Line art. An improvement on BMP with reduction in file size.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893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Windows Enhanced Metafile (.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emf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Line art. An improvement on BMP with reduction in file size.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1064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0916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163AF6-7D20-48AF-A0E9-B678529A54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Shape</a:t>
            </a:r>
            <a:r>
              <a:rPr lang="en-US" dirty="0"/>
              <a:t>: A geometric object that is made up of lines and curves.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A11645C-B5F8-4F40-8DB4-2C2F9B1DB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504" y="1905000"/>
            <a:ext cx="1988992" cy="445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03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Insertion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292888"/>
              </p:ext>
            </p:extLst>
          </p:nvPr>
        </p:nvGraphicFramePr>
        <p:xfrm>
          <a:off x="986693" y="2590800"/>
          <a:ext cx="7239000" cy="1981201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32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Insertion 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Used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64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From a graphics library 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Access a re-usable collection of pictures for a project or a set of projects.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68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From a file 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Insert an image file from your hard drive or other storage location.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764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From a scanner or a digital camera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Import pictures directly from a scanner or digital camera, which is TWAIN or WIA compatible.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79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Online Pictures Command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919AAF-4A73-4192-A8E9-28711ECF3F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Online Pictures</a:t>
            </a:r>
            <a:r>
              <a:rPr lang="en-US" dirty="0"/>
              <a:t>: A command that enables you to insert images from the Internet.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BD2987-5DA8-4503-A516-D72B81B31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600" y="2438400"/>
            <a:ext cx="5311600" cy="335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684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Graphics Manager Task Pane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7B52FC-883C-4296-AD63-194E37EE6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968" y="1600200"/>
            <a:ext cx="1646063" cy="41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19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Picture Tools Contextual Tab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A200CF-68D1-476C-B840-2FCFAE481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824" y="2811726"/>
            <a:ext cx="7064352" cy="12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52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21B162-9584-4904-AE67-51A278FAC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8DD30C-5BFC-4A47-9571-9CDA81A518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Inserting Graphics in a Publication</a:t>
            </a:r>
          </a:p>
        </p:txBody>
      </p:sp>
    </p:spTree>
    <p:extLst>
      <p:ext uri="{BB962C8B-B14F-4D97-AF65-F5344CB8AC3E}">
        <p14:creationId xmlns:p14="http://schemas.microsoft.com/office/powerpoint/2010/main" val="2247416562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221</TotalTime>
  <Words>489</Words>
  <Application>Microsoft Office PowerPoint</Application>
  <PresentationFormat>On-screen Show (4:3)</PresentationFormat>
  <Paragraphs>77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LO Choice</vt:lpstr>
      <vt:lpstr>Working with Graphics in a Publication</vt:lpstr>
      <vt:lpstr>Insert Graphics in a Publication</vt:lpstr>
      <vt:lpstr>Image File Formats</vt:lpstr>
      <vt:lpstr>Shapes</vt:lpstr>
      <vt:lpstr>Picture Insertion Methods</vt:lpstr>
      <vt:lpstr>The Online Pictures Command</vt:lpstr>
      <vt:lpstr>The Graphics Manager Task Pane</vt:lpstr>
      <vt:lpstr>The Picture Tools Contextual Tab</vt:lpstr>
      <vt:lpstr>PowerPoint Presentation</vt:lpstr>
      <vt:lpstr>Customize the Appearance of Pictures</vt:lpstr>
      <vt:lpstr>Picture Styles</vt:lpstr>
      <vt:lpstr>Picture Adjustment Options</vt:lpstr>
      <vt:lpstr>Activity: Customizing the Appearance of a Picture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Smith</dc:creator>
  <cp:lastModifiedBy>Michelle Farney</cp:lastModifiedBy>
  <cp:revision>18</cp:revision>
  <dcterms:created xsi:type="dcterms:W3CDTF">2019-11-28T14:07:52Z</dcterms:created>
  <dcterms:modified xsi:type="dcterms:W3CDTF">2020-01-15T20:57:50Z</dcterms:modified>
</cp:coreProperties>
</file>