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6" autoAdjust="0"/>
    <p:restoredTop sz="98168" autoAdjust="0"/>
  </p:normalViewPr>
  <p:slideViewPr>
    <p:cSldViewPr>
      <p:cViewPr varScale="1">
        <p:scale>
          <a:sx n="114" d="100"/>
          <a:sy n="114" d="100"/>
        </p:scale>
        <p:origin x="28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00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877" y="98425"/>
            <a:ext cx="7772400" cy="8394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18012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7932614" cy="8446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10" r:id="rId5"/>
    <p:sldLayoutId id="2147483804" r:id="rId6"/>
    <p:sldLayoutId id="2147483811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2" r:id="rId13"/>
    <p:sldLayoutId id="2147483813" r:id="rId14"/>
    <p:sldLayoutId id="2147483814" r:id="rId15"/>
    <p:sldLayoutId id="214748381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Getting Started with </a:t>
            </a:r>
            <a:r>
              <a:rPr lang="en-US"/>
              <a:t>Microsoft Publisher</a:t>
            </a:r>
            <a:endParaRPr lang="en-US" dirty="0"/>
          </a:p>
          <a:p>
            <a:r>
              <a:rPr lang="en-US" dirty="0"/>
              <a:t>Adding Content to a Publication</a:t>
            </a:r>
          </a:p>
          <a:p>
            <a:r>
              <a:rPr lang="en-US" dirty="0"/>
              <a:t>Formatting Text and Paragraphs in a Publication</a:t>
            </a:r>
          </a:p>
          <a:p>
            <a:r>
              <a:rPr lang="en-US" dirty="0"/>
              <a:t>Managing Text in a Publication</a:t>
            </a:r>
          </a:p>
          <a:p>
            <a:r>
              <a:rPr lang="en-US" dirty="0"/>
              <a:t>Working with Graphics in a Publication</a:t>
            </a:r>
          </a:p>
          <a:p>
            <a:r>
              <a:rPr lang="en-US" dirty="0"/>
              <a:t>Preparing a Publication for Sharing and Printing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Visuals Template 3_0.potx" id="{A8668A79-81EE-4243-8359-AAA41D624B22}" vid="{0CFEE09C-C1E5-4BE2-A54B-E6540CA8EB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Visuals Template 3_0</Template>
  <TotalTime>778</TotalTime>
  <Words>38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Myriad Pro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Fuller</dc:creator>
  <cp:lastModifiedBy>Michelle Farney</cp:lastModifiedBy>
  <cp:revision>112</cp:revision>
  <dcterms:created xsi:type="dcterms:W3CDTF">2016-01-07T08:53:46Z</dcterms:created>
  <dcterms:modified xsi:type="dcterms:W3CDTF">2020-01-15T18:39:29Z</dcterms:modified>
</cp:coreProperties>
</file>