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0"/>
  </p:notesMasterIdLst>
  <p:handoutMasterIdLst>
    <p:handoutMasterId r:id="rId21"/>
  </p:handoutMasterIdLst>
  <p:sldIdLst>
    <p:sldId id="268" r:id="rId2"/>
    <p:sldId id="267" r:id="rId3"/>
    <p:sldId id="269" r:id="rId4"/>
    <p:sldId id="287" r:id="rId5"/>
    <p:sldId id="288" r:id="rId6"/>
    <p:sldId id="289" r:id="rId7"/>
    <p:sldId id="292" r:id="rId8"/>
    <p:sldId id="293" r:id="rId9"/>
    <p:sldId id="283" r:id="rId10"/>
    <p:sldId id="291" r:id="rId11"/>
    <p:sldId id="284" r:id="rId12"/>
    <p:sldId id="290" r:id="rId13"/>
    <p:sldId id="294" r:id="rId14"/>
    <p:sldId id="295" r:id="rId15"/>
    <p:sldId id="296" r:id="rId16"/>
    <p:sldId id="286" r:id="rId17"/>
    <p:sldId id="297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47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416538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Edit Text in a Publication</a:t>
            </a:r>
          </a:p>
          <a:p>
            <a:r>
              <a:rPr lang="en-US" dirty="0"/>
              <a:t>Work with Tables</a:t>
            </a:r>
          </a:p>
          <a:p>
            <a:r>
              <a:rPr lang="en-US" dirty="0"/>
              <a:t>Insert Symbols and Special Characters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Text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950258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Table Tools Contextual Tab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D9963C-64EB-49DD-86FC-A09344DD2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27" y="2815537"/>
            <a:ext cx="6988146" cy="12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8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Design Tab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114686"/>
              </p:ext>
            </p:extLst>
          </p:nvPr>
        </p:nvGraphicFramePr>
        <p:xfrm>
          <a:off x="986693" y="2644704"/>
          <a:ext cx="7239000" cy="2118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Design Tab Group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Provides Commands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Table Formats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Select pre-defined table styles from a gallery, and specify fill colors and fill effects.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Borders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 the desired border, and apply a border style and color.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WordArt Styles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Apply WordArt styles to the text in a table.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Typography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Apply typography effects to the text in a 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459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252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Layout Tab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4" name="Group 23"/>
          <p:cNvGraphicFramePr>
            <a:graphicFrameLocks noGrp="1"/>
          </p:cNvGraphicFramePr>
          <p:nvPr/>
        </p:nvGraphicFramePr>
        <p:xfrm>
          <a:off x="1021527" y="2186415"/>
          <a:ext cx="7239000" cy="3017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Layout Tab Group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Provides Commands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Table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Select a cell, row, or column within a table, and display gridlines.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Rows &amp; Columns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Insert or delete rows and columns.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Merge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Merge or split cells.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Alignment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Align text, change text direction, specify hyphenation settings, and specify cell margins.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45946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Arrange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Arrange objects within cells and arrange the table in relation to other objects.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66434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Size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Modify the height and width of the 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786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5997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16D80F-4C88-477A-BCD3-9884A6AAE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F04A7-82B0-4DD2-9E16-B2667DBF33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Working with Tables</a:t>
            </a:r>
          </a:p>
        </p:txBody>
      </p:sp>
    </p:spTree>
    <p:extLst>
      <p:ext uri="{BB962C8B-B14F-4D97-AF65-F5344CB8AC3E}">
        <p14:creationId xmlns:p14="http://schemas.microsoft.com/office/powerpoint/2010/main" val="819252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8D326-57CB-4A58-AE97-8A2BF6C4C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Symbols and Special Characters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6DB28E-D75A-432E-BE07-94D99C4AB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E93880-010D-4C68-8EFA-6642037E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32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373CB1-73B6-4E92-A463-FA7161441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DCE622-F849-4812-AECB-4460CA1CF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Symbols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8B2D88-19FB-4CBC-8766-4E4B8E3DC1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Symbols</a:t>
            </a:r>
            <a:r>
              <a:rPr lang="en-US" dirty="0"/>
              <a:t>: Character marks that can be used to visually represent an idea or a word. 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9A07491-5722-4C5D-B2CF-C0EE7F9DA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405" y="2362200"/>
            <a:ext cx="4275190" cy="31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77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Characters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6F72DFB-BCAC-4833-9182-0236265A55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Special characters</a:t>
            </a:r>
            <a:r>
              <a:rPr lang="en-US" dirty="0"/>
              <a:t>: The punctuation and typographical characters that are not available on a standard keyboard.</a:t>
            </a:r>
          </a:p>
        </p:txBody>
      </p:sp>
      <p:pic>
        <p:nvPicPr>
          <p:cNvPr id="6" name="Picture 5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B01BD65-B5C7-458A-9F98-9CD27B44C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571" y="2133600"/>
            <a:ext cx="5342857" cy="3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67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DB011B-A963-4F76-A09B-6C9E04FAE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24DB3-1771-47F6-BCAC-B66CBB577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Inserting Symbols and Special Characters</a:t>
            </a:r>
          </a:p>
        </p:txBody>
      </p:sp>
    </p:spTree>
    <p:extLst>
      <p:ext uri="{BB962C8B-B14F-4D97-AF65-F5344CB8AC3E}">
        <p14:creationId xmlns:p14="http://schemas.microsoft.com/office/powerpoint/2010/main" val="1830028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text editing tools in Publisher do you find the most useful?</a:t>
            </a:r>
          </a:p>
          <a:p>
            <a:r>
              <a:rPr lang="en-US" dirty="0"/>
              <a:t>What are some uses of tables while displaying business information?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Text in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73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Paste Options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/>
        </p:nvGraphicFramePr>
        <p:xfrm>
          <a:off x="982339" y="2590800"/>
          <a:ext cx="7239000" cy="1737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Paste 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Pastes the Text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Paste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With the formats applied to the source text.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Merge Formatting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With a combination of formats applied to the source and destination.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Keep Text Only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 plain text. The text is formatted based on the formats at the destination.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91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Paste Special Dialog Box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A90E14B2-0785-4A95-B2C0-5A3BB7229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834" y="2438314"/>
            <a:ext cx="3368332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0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Editing Group Commands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368739"/>
              </p:ext>
            </p:extLst>
          </p:nvPr>
        </p:nvGraphicFramePr>
        <p:xfrm>
          <a:off x="986693" y="2667000"/>
          <a:ext cx="7239000" cy="160020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Find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Find and replace text using advanced options.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Replace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Search for text you would like to replace and replace it with new text.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 text or objects in your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79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Review Tab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301114"/>
              </p:ext>
            </p:extLst>
          </p:nvPr>
        </p:nvGraphicFramePr>
        <p:xfrm>
          <a:off x="986693" y="2376915"/>
          <a:ext cx="7239000" cy="2636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Spelling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Check the spelling of text in a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Research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Search for information using a variety of reference books in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Research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pane.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Thesaurus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Find synonyms and antonyms of a word.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Translate Selected Text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Translate selected text to other languages.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9706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Language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Set your preferred language to perform proofreading and editing tasks.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80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84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7A0F9D-0EB5-4131-884F-235DEB702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7A6CC-C836-43A8-82F4-9C0857B16F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Editing Text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156604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A73C51-0B2E-4D98-B1F6-3920A6089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with Tables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158CD7-8AAB-4521-B3ED-169EC0EDE4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DF8D28-A1EA-439D-B439-64A0931F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32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865C28B-59E8-4868-A86D-3D65D3619E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Table</a:t>
            </a:r>
            <a:r>
              <a:rPr lang="en-US" dirty="0"/>
              <a:t>: A container of information that is stored in cells arranged in rows and columns.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262EF7-9D2D-4CCF-93A0-AF9C97806E9B}"/>
              </a:ext>
            </a:extLst>
          </p:cNvPr>
          <p:cNvGrpSpPr/>
          <p:nvPr/>
        </p:nvGrpSpPr>
        <p:grpSpPr>
          <a:xfrm>
            <a:off x="1881896" y="2209800"/>
            <a:ext cx="4938688" cy="3640936"/>
            <a:chOff x="1881896" y="1942762"/>
            <a:chExt cx="4938688" cy="364093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32" y="2514222"/>
              <a:ext cx="4180952" cy="2361905"/>
            </a:xfrm>
            <a:prstGeom prst="rect">
              <a:avLst/>
            </a:prstGeom>
          </p:spPr>
        </p:pic>
        <p:sp>
          <p:nvSpPr>
            <p:cNvPr id="5" name="AutoShape 303"/>
            <p:cNvSpPr>
              <a:spLocks/>
            </p:cNvSpPr>
            <p:nvPr/>
          </p:nvSpPr>
          <p:spPr bwMode="auto">
            <a:xfrm flipH="1">
              <a:off x="2511051" y="2540348"/>
              <a:ext cx="128016" cy="23317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881896" y="3448722"/>
              <a:ext cx="619641" cy="53644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Rows</a:t>
              </a:r>
            </a:p>
          </p:txBody>
        </p:sp>
        <p:sp>
          <p:nvSpPr>
            <p:cNvPr id="7" name="AutoShape 303"/>
            <p:cNvSpPr>
              <a:spLocks/>
            </p:cNvSpPr>
            <p:nvPr/>
          </p:nvSpPr>
          <p:spPr bwMode="auto">
            <a:xfrm rot="5400000" flipH="1" flipV="1">
              <a:off x="4649198" y="355898"/>
              <a:ext cx="165273" cy="415137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066904" y="1942762"/>
              <a:ext cx="1315323" cy="40209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Columns</a:t>
              </a:r>
            </a:p>
          </p:txBody>
        </p:sp>
        <p:sp>
          <p:nvSpPr>
            <p:cNvPr id="9" name="Line 167"/>
            <p:cNvSpPr>
              <a:spLocks noChangeShapeType="1"/>
            </p:cNvSpPr>
            <p:nvPr/>
          </p:nvSpPr>
          <p:spPr bwMode="auto">
            <a:xfrm rot="5400000" flipV="1">
              <a:off x="4615589" y="4767990"/>
              <a:ext cx="522423" cy="30480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167"/>
            <p:cNvSpPr>
              <a:spLocks noChangeShapeType="1"/>
            </p:cNvSpPr>
            <p:nvPr/>
          </p:nvSpPr>
          <p:spPr bwMode="auto">
            <a:xfrm rot="5400000">
              <a:off x="5415690" y="4806093"/>
              <a:ext cx="522424" cy="2285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724400" y="5181602"/>
              <a:ext cx="990600" cy="40209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Cells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671987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37</TotalTime>
  <Words>462</Words>
  <Application>Microsoft Office PowerPoint</Application>
  <PresentationFormat>On-screen Show (4:3)</PresentationFormat>
  <Paragraphs>103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LO Choice</vt:lpstr>
      <vt:lpstr>Managing Text in a Publication</vt:lpstr>
      <vt:lpstr>Edit Text in a Publication</vt:lpstr>
      <vt:lpstr>Paste Options</vt:lpstr>
      <vt:lpstr>The Paste Special Dialog Box</vt:lpstr>
      <vt:lpstr>The Editing Group Commands</vt:lpstr>
      <vt:lpstr>The Review Tab</vt:lpstr>
      <vt:lpstr>PowerPoint Presentation</vt:lpstr>
      <vt:lpstr>Work with Tables</vt:lpstr>
      <vt:lpstr>Tables</vt:lpstr>
      <vt:lpstr>The Table Tools Contextual Tab</vt:lpstr>
      <vt:lpstr>The Design Tab</vt:lpstr>
      <vt:lpstr>The Layout Tab</vt:lpstr>
      <vt:lpstr>PowerPoint Presentation</vt:lpstr>
      <vt:lpstr>Insert Symbols and Special Characters</vt:lpstr>
      <vt:lpstr>Symbols</vt:lpstr>
      <vt:lpstr>Special Characters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Smith</dc:creator>
  <cp:lastModifiedBy>Michelle Farney</cp:lastModifiedBy>
  <cp:revision>22</cp:revision>
  <dcterms:created xsi:type="dcterms:W3CDTF">2019-11-25T12:12:15Z</dcterms:created>
  <dcterms:modified xsi:type="dcterms:W3CDTF">2020-01-15T18:58:29Z</dcterms:modified>
</cp:coreProperties>
</file>