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ED85C-7E81-4A2A-8470-D854C4C2BC9E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35E3A-10B8-4445-BE2D-288126940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510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love eating at Noodles &amp; Company</a:t>
            </a: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35E3A-10B8-4445-BE2D-2881269401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00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00D7EB8-B9EB-4523-94BC-0174FEFC8120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6130C8F-DDA0-46FE-A48C-B4075952F8A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10200"/>
            <a:ext cx="6400800" cy="1066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Georgia" pitchFamily="18" charset="0"/>
              </a:rPr>
              <a:t>By:</a:t>
            </a:r>
          </a:p>
          <a:p>
            <a:r>
              <a:rPr lang="en-US" sz="2800" b="1" i="1" dirty="0" smtClean="0">
                <a:latin typeface="Georgia" pitchFamily="18" charset="0"/>
              </a:rPr>
              <a:t>Your Name</a:t>
            </a:r>
            <a:endParaRPr lang="en-US" sz="2800" b="1" i="1" dirty="0">
              <a:latin typeface="Georgia" pitchFamily="18" charset="0"/>
            </a:endParaRPr>
          </a:p>
        </p:txBody>
      </p:sp>
      <p:pic>
        <p:nvPicPr>
          <p:cNvPr id="1026" name="Picture 2" descr="C:\Users\wbarlow\AppData\Local\Microsoft\Windows\Temporary Internet Files\Content.IE5\NSHNQDEJ\MP90044845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24000"/>
            <a:ext cx="5715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Georgia" pitchFamily="18" charset="0"/>
              </a:rPr>
              <a:t>My Life</a:t>
            </a:r>
            <a:endParaRPr lang="en-US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916404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My Favorites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My favorite foods:</a:t>
            </a:r>
          </a:p>
          <a:p>
            <a:pPr lvl="1"/>
            <a:r>
              <a:rPr lang="en-US" smtClean="0"/>
              <a:t>Pizza</a:t>
            </a:r>
          </a:p>
          <a:p>
            <a:pPr lvl="1"/>
            <a:r>
              <a:rPr lang="en-US" smtClean="0"/>
              <a:t>Pasta</a:t>
            </a:r>
          </a:p>
          <a:p>
            <a:pPr lvl="1"/>
            <a:r>
              <a:rPr lang="en-US" smtClean="0"/>
              <a:t>Steak</a:t>
            </a:r>
          </a:p>
          <a:p>
            <a:r>
              <a:rPr lang="en-US" smtClean="0"/>
              <a:t>My favorite colors:</a:t>
            </a:r>
          </a:p>
          <a:p>
            <a:pPr lvl="1"/>
            <a:r>
              <a:rPr lang="en-US" smtClean="0"/>
              <a:t>Green</a:t>
            </a:r>
          </a:p>
          <a:p>
            <a:pPr lvl="1"/>
            <a:r>
              <a:rPr lang="en-US" smtClean="0"/>
              <a:t>Black</a:t>
            </a:r>
          </a:p>
          <a:p>
            <a:pPr lvl="1"/>
            <a:r>
              <a:rPr lang="en-US" smtClean="0"/>
              <a:t>Pink</a:t>
            </a:r>
          </a:p>
          <a:p>
            <a:r>
              <a:rPr lang="en-US" smtClean="0"/>
              <a:t>My favorite cities:</a:t>
            </a:r>
          </a:p>
          <a:p>
            <a:pPr lvl="1"/>
            <a:r>
              <a:rPr lang="en-US" smtClean="0"/>
              <a:t>San Francisco</a:t>
            </a:r>
          </a:p>
          <a:p>
            <a:pPr lvl="1"/>
            <a:r>
              <a:rPr lang="en-US" smtClean="0"/>
              <a:t>Las Vegas</a:t>
            </a:r>
          </a:p>
          <a:p>
            <a:pPr lvl="1"/>
            <a:r>
              <a:rPr lang="en-US" smtClean="0"/>
              <a:t>New York</a:t>
            </a:r>
          </a:p>
          <a:p>
            <a:pPr lvl="1"/>
            <a:endParaRPr lang="en-US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133600"/>
            <a:ext cx="4157588" cy="31241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7865217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Trip to Cozumel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981200"/>
            <a:ext cx="4038600" cy="4144963"/>
          </a:xfrm>
        </p:spPr>
        <p:txBody>
          <a:bodyPr/>
          <a:lstStyle/>
          <a:p>
            <a:r>
              <a:rPr lang="en-US" dirty="0" smtClean="0"/>
              <a:t>I had so much fun</a:t>
            </a:r>
          </a:p>
          <a:p>
            <a:pPr lvl="1"/>
            <a:r>
              <a:rPr lang="en-US" dirty="0" smtClean="0"/>
              <a:t>Relaxing on the beach</a:t>
            </a:r>
          </a:p>
          <a:p>
            <a:pPr lvl="1"/>
            <a:r>
              <a:rPr lang="en-US" dirty="0" smtClean="0"/>
              <a:t>Buying souvenirs</a:t>
            </a:r>
          </a:p>
          <a:p>
            <a:pPr lvl="1"/>
            <a:r>
              <a:rPr lang="en-US" dirty="0" smtClean="0"/>
              <a:t>Meeting new people</a:t>
            </a:r>
          </a:p>
          <a:p>
            <a:r>
              <a:rPr lang="en-US" dirty="0" smtClean="0"/>
              <a:t>I wish I could have</a:t>
            </a:r>
          </a:p>
          <a:p>
            <a:pPr lvl="1"/>
            <a:r>
              <a:rPr lang="en-US" dirty="0" smtClean="0"/>
              <a:t>Stayed longer</a:t>
            </a:r>
          </a:p>
          <a:p>
            <a:pPr lvl="1"/>
            <a:r>
              <a:rPr lang="en-US" dirty="0" smtClean="0"/>
              <a:t>Taken my entire family</a:t>
            </a:r>
          </a:p>
          <a:p>
            <a:pPr lvl="1"/>
            <a:r>
              <a:rPr lang="en-US" dirty="0" smtClean="0"/>
              <a:t>Gone snorkeling</a:t>
            </a:r>
            <a:endParaRPr lang="en-US" dirty="0"/>
          </a:p>
        </p:txBody>
      </p:sp>
      <p:pic>
        <p:nvPicPr>
          <p:cNvPr id="2050" name="Picture 2" descr="C:\Users\wbarlow\AppData\Local\Microsoft\Windows\Temporary Internet Files\Content.IE5\NSHNQDEJ\MP900427920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0600" y="2286000"/>
            <a:ext cx="4035829" cy="2714105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87037026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10200"/>
            <a:ext cx="6400800" cy="1066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Georgia" pitchFamily="18" charset="0"/>
              </a:rPr>
              <a:t>Thank you for viewing my show!</a:t>
            </a:r>
            <a:endParaRPr lang="en-US" sz="2800" b="1" i="1" dirty="0">
              <a:latin typeface="Georgia" pitchFamily="18" charset="0"/>
            </a:endParaRPr>
          </a:p>
        </p:txBody>
      </p:sp>
      <p:pic>
        <p:nvPicPr>
          <p:cNvPr id="1026" name="Picture 2" descr="C:\Users\wbarlow\AppData\Local\Microsoft\Windows\Temporary Internet Files\Content.IE5\NSHNQDEJ\MP90044845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24000"/>
            <a:ext cx="5715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Georgia" pitchFamily="18" charset="0"/>
              </a:rPr>
              <a:t>My Life</a:t>
            </a:r>
            <a:endParaRPr lang="en-US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349047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321</TotalTime>
  <Words>79</Words>
  <Application>Microsoft Office PowerPoint</Application>
  <PresentationFormat>On-screen Show (4:3)</PresentationFormat>
  <Paragraphs>29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Executive</vt:lpstr>
      <vt:lpstr>My Life</vt:lpstr>
      <vt:lpstr>My Favorites</vt:lpstr>
      <vt:lpstr>Trip to Cozumel</vt:lpstr>
      <vt:lpstr>My Life</vt:lpstr>
    </vt:vector>
  </TitlesOfParts>
  <Company>Softek Services,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Life</dc:title>
  <dc:creator>Wenona Barlow</dc:creator>
  <cp:lastModifiedBy>Wenona Barlow</cp:lastModifiedBy>
  <cp:revision>25</cp:revision>
  <dcterms:created xsi:type="dcterms:W3CDTF">2011-03-10T16:36:55Z</dcterms:created>
  <dcterms:modified xsi:type="dcterms:W3CDTF">2011-09-08T19:11:22Z</dcterms:modified>
</cp:coreProperties>
</file>