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89" r:id="rId2"/>
  </p:sldMasterIdLst>
  <p:notesMasterIdLst>
    <p:notesMasterId r:id="rId20"/>
  </p:notesMasterIdLst>
  <p:handoutMasterIdLst>
    <p:handoutMasterId r:id="rId21"/>
  </p:handoutMasterIdLst>
  <p:sldIdLst>
    <p:sldId id="257" r:id="rId3"/>
    <p:sldId id="258" r:id="rId4"/>
    <p:sldId id="259" r:id="rId5"/>
    <p:sldId id="260" r:id="rId6"/>
    <p:sldId id="261" r:id="rId7"/>
    <p:sldId id="262" r:id="rId8"/>
    <p:sldId id="263" r:id="rId9"/>
    <p:sldId id="272" r:id="rId10"/>
    <p:sldId id="264" r:id="rId11"/>
    <p:sldId id="265" r:id="rId12"/>
    <p:sldId id="266" r:id="rId13"/>
    <p:sldId id="271" r:id="rId14"/>
    <p:sldId id="267" r:id="rId15"/>
    <p:sldId id="268" r:id="rId16"/>
    <p:sldId id="269" r:id="rId17"/>
    <p:sldId id="270" r:id="rId18"/>
    <p:sldId id="27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guide id="3" pos="7296" userDrawn="1">
          <p15:clr>
            <a:srgbClr val="A4A3A4"/>
          </p15:clr>
        </p15:guide>
        <p15:guide id="4" orient="horz" pos="4128"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2" autoAdjust="0"/>
    <p:restoredTop sz="94434" autoAdjust="0"/>
  </p:normalViewPr>
  <p:slideViewPr>
    <p:cSldViewPr snapToGrid="0">
      <p:cViewPr varScale="1">
        <p:scale>
          <a:sx n="74" d="100"/>
          <a:sy n="74" d="100"/>
        </p:scale>
        <p:origin x="-588" y="-90"/>
      </p:cViewPr>
      <p:guideLst>
        <p:guide orient="horz" pos="2160"/>
        <p:guide orient="horz" pos="4128"/>
        <p:guide pos="3840"/>
        <p:guide pos="7296"/>
      </p:guideLst>
    </p:cSldViewPr>
  </p:slideViewPr>
  <p:notesTextViewPr>
    <p:cViewPr>
      <p:scale>
        <a:sx n="3" d="2"/>
        <a:sy n="3" d="2"/>
      </p:scale>
      <p:origin x="0" y="0"/>
    </p:cViewPr>
  </p:notesTextViewPr>
  <p:sorterViewPr>
    <p:cViewPr>
      <p:scale>
        <a:sx n="63" d="100"/>
        <a:sy n="63" d="100"/>
      </p:scale>
      <p:origin x="0" y="0"/>
    </p:cViewPr>
  </p:sorterViewPr>
  <p:notesViewPr>
    <p:cSldViewPr snapToGrid="0" showGuides="1">
      <p:cViewPr varScale="1">
        <p:scale>
          <a:sx n="76" d="100"/>
          <a:sy n="76" d="100"/>
        </p:scale>
        <p:origin x="2538"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902B12-1343-49BC-854A-2AF6A0DA5177}" type="doc">
      <dgm:prSet loTypeId="urn:microsoft.com/office/officeart/2009/layout/CircleArrowProcess" loCatId="process" qsTypeId="urn:microsoft.com/office/officeart/2005/8/quickstyle/simple1" qsCatId="simple" csTypeId="urn:microsoft.com/office/officeart/2005/8/colors/accent0_1" csCatId="mainScheme" phldr="1"/>
      <dgm:spPr/>
      <dgm:t>
        <a:bodyPr/>
        <a:lstStyle/>
        <a:p>
          <a:endParaRPr lang="en-US"/>
        </a:p>
      </dgm:t>
    </dgm:pt>
    <dgm:pt modelId="{78007C9E-759C-474C-92AA-D51305F5DB49}">
      <dgm:prSet phldrT="[Text]"/>
      <dgm:spPr/>
      <dgm:t>
        <a:bodyPr/>
        <a:lstStyle/>
        <a:p>
          <a:r>
            <a:rPr lang="en-US" dirty="0" smtClean="0"/>
            <a:t>Time</a:t>
          </a:r>
          <a:endParaRPr lang="en-US" dirty="0"/>
        </a:p>
      </dgm:t>
    </dgm:pt>
    <dgm:pt modelId="{9FB29925-485F-49DB-ACF6-9F07DAA215CB}" type="parTrans" cxnId="{DD20E0B4-0B4C-47F7-A5BB-3A987832ACD6}">
      <dgm:prSet/>
      <dgm:spPr/>
      <dgm:t>
        <a:bodyPr/>
        <a:lstStyle/>
        <a:p>
          <a:endParaRPr lang="en-US"/>
        </a:p>
      </dgm:t>
    </dgm:pt>
    <dgm:pt modelId="{3526903D-69BD-4824-8684-B03163869A03}" type="sibTrans" cxnId="{DD20E0B4-0B4C-47F7-A5BB-3A987832ACD6}">
      <dgm:prSet/>
      <dgm:spPr/>
      <dgm:t>
        <a:bodyPr/>
        <a:lstStyle/>
        <a:p>
          <a:endParaRPr lang="en-US"/>
        </a:p>
      </dgm:t>
    </dgm:pt>
    <dgm:pt modelId="{DC31361E-7C46-4637-9EE3-1CDEEEB7A3B0}">
      <dgm:prSet phldrT="[Text]"/>
      <dgm:spPr/>
      <dgm:t>
        <a:bodyPr/>
        <a:lstStyle/>
        <a:p>
          <a:r>
            <a:rPr lang="en-US" dirty="0" smtClean="0"/>
            <a:t>For a</a:t>
          </a:r>
          <a:endParaRPr lang="en-US" dirty="0"/>
        </a:p>
      </dgm:t>
    </dgm:pt>
    <dgm:pt modelId="{2EE414B6-0622-4E8D-89CE-6B0440BA9493}" type="parTrans" cxnId="{3CF5631A-E42B-40A9-BCEE-6B4BB3905B3C}">
      <dgm:prSet/>
      <dgm:spPr/>
      <dgm:t>
        <a:bodyPr/>
        <a:lstStyle/>
        <a:p>
          <a:endParaRPr lang="en-US"/>
        </a:p>
      </dgm:t>
    </dgm:pt>
    <dgm:pt modelId="{24EA0357-CDC6-436E-8153-7E78E0D50E38}" type="sibTrans" cxnId="{3CF5631A-E42B-40A9-BCEE-6B4BB3905B3C}">
      <dgm:prSet/>
      <dgm:spPr/>
      <dgm:t>
        <a:bodyPr/>
        <a:lstStyle/>
        <a:p>
          <a:endParaRPr lang="en-US"/>
        </a:p>
      </dgm:t>
    </dgm:pt>
    <dgm:pt modelId="{2B1D4BF8-0217-4A63-93E6-0FACE50C8ED6}">
      <dgm:prSet phldrT="[Text]"/>
      <dgm:spPr/>
      <dgm:t>
        <a:bodyPr/>
        <a:lstStyle/>
        <a:p>
          <a:r>
            <a:rPr lang="en-US" dirty="0" smtClean="0"/>
            <a:t>Break</a:t>
          </a:r>
          <a:endParaRPr lang="en-US" dirty="0"/>
        </a:p>
      </dgm:t>
    </dgm:pt>
    <dgm:pt modelId="{DE632F69-DD04-40A6-A7F0-B04ED90E07F1}" type="parTrans" cxnId="{BD7C01A7-6637-4F18-8BCE-9F50277EAA9A}">
      <dgm:prSet/>
      <dgm:spPr/>
      <dgm:t>
        <a:bodyPr/>
        <a:lstStyle/>
        <a:p>
          <a:endParaRPr lang="en-US"/>
        </a:p>
      </dgm:t>
    </dgm:pt>
    <dgm:pt modelId="{77280A74-8CF2-4E16-97B8-979AF38B6C80}" type="sibTrans" cxnId="{BD7C01A7-6637-4F18-8BCE-9F50277EAA9A}">
      <dgm:prSet/>
      <dgm:spPr/>
      <dgm:t>
        <a:bodyPr/>
        <a:lstStyle/>
        <a:p>
          <a:endParaRPr lang="en-US"/>
        </a:p>
      </dgm:t>
    </dgm:pt>
    <dgm:pt modelId="{17238EF2-364A-472C-8CE4-873814CE95CD}" type="pres">
      <dgm:prSet presAssocID="{AD902B12-1343-49BC-854A-2AF6A0DA5177}" presName="Name0" presStyleCnt="0">
        <dgm:presLayoutVars>
          <dgm:chMax val="7"/>
          <dgm:chPref val="7"/>
          <dgm:dir/>
          <dgm:animLvl val="lvl"/>
        </dgm:presLayoutVars>
      </dgm:prSet>
      <dgm:spPr/>
    </dgm:pt>
    <dgm:pt modelId="{0CA513B9-90C5-426E-8A8A-BDBEA904F059}" type="pres">
      <dgm:prSet presAssocID="{78007C9E-759C-474C-92AA-D51305F5DB49}" presName="Accent1" presStyleCnt="0"/>
      <dgm:spPr/>
    </dgm:pt>
    <dgm:pt modelId="{85D5BC0D-13C0-41D6-921E-5E1035B3EB89}" type="pres">
      <dgm:prSet presAssocID="{78007C9E-759C-474C-92AA-D51305F5DB49}" presName="Accent" presStyleLbl="node1" presStyleIdx="0" presStyleCnt="3"/>
      <dgm:spPr/>
    </dgm:pt>
    <dgm:pt modelId="{8610006C-6025-4B73-8E94-179F10E68BF1}" type="pres">
      <dgm:prSet presAssocID="{78007C9E-759C-474C-92AA-D51305F5DB49}" presName="Parent1" presStyleLbl="revTx" presStyleIdx="0" presStyleCnt="3">
        <dgm:presLayoutVars>
          <dgm:chMax val="1"/>
          <dgm:chPref val="1"/>
          <dgm:bulletEnabled val="1"/>
        </dgm:presLayoutVars>
      </dgm:prSet>
      <dgm:spPr/>
    </dgm:pt>
    <dgm:pt modelId="{EBCF538D-323A-4AA8-8934-26C04ED65F69}" type="pres">
      <dgm:prSet presAssocID="{DC31361E-7C46-4637-9EE3-1CDEEEB7A3B0}" presName="Accent2" presStyleCnt="0"/>
      <dgm:spPr/>
    </dgm:pt>
    <dgm:pt modelId="{35C9FCBB-94C6-4BB1-8179-15E7DC0CB80F}" type="pres">
      <dgm:prSet presAssocID="{DC31361E-7C46-4637-9EE3-1CDEEEB7A3B0}" presName="Accent" presStyleLbl="node1" presStyleIdx="1" presStyleCnt="3"/>
      <dgm:spPr/>
    </dgm:pt>
    <dgm:pt modelId="{F40A7502-569B-4E86-ABF1-5DA1EED64DAA}" type="pres">
      <dgm:prSet presAssocID="{DC31361E-7C46-4637-9EE3-1CDEEEB7A3B0}" presName="Parent2" presStyleLbl="revTx" presStyleIdx="1" presStyleCnt="3">
        <dgm:presLayoutVars>
          <dgm:chMax val="1"/>
          <dgm:chPref val="1"/>
          <dgm:bulletEnabled val="1"/>
        </dgm:presLayoutVars>
      </dgm:prSet>
      <dgm:spPr/>
      <dgm:t>
        <a:bodyPr/>
        <a:lstStyle/>
        <a:p>
          <a:endParaRPr lang="en-US"/>
        </a:p>
      </dgm:t>
    </dgm:pt>
    <dgm:pt modelId="{DB3F7E71-0C3C-4BD8-871D-9A1D70C7518F}" type="pres">
      <dgm:prSet presAssocID="{2B1D4BF8-0217-4A63-93E6-0FACE50C8ED6}" presName="Accent3" presStyleCnt="0"/>
      <dgm:spPr/>
    </dgm:pt>
    <dgm:pt modelId="{2EF24F58-E44F-4C06-AD94-202CF89DBFAB}" type="pres">
      <dgm:prSet presAssocID="{2B1D4BF8-0217-4A63-93E6-0FACE50C8ED6}" presName="Accent" presStyleLbl="node1" presStyleIdx="2" presStyleCnt="3"/>
      <dgm:spPr/>
    </dgm:pt>
    <dgm:pt modelId="{2F009A8C-219C-4577-8BDF-6B2E978F4FF2}" type="pres">
      <dgm:prSet presAssocID="{2B1D4BF8-0217-4A63-93E6-0FACE50C8ED6}" presName="Parent3" presStyleLbl="revTx" presStyleIdx="2" presStyleCnt="3">
        <dgm:presLayoutVars>
          <dgm:chMax val="1"/>
          <dgm:chPref val="1"/>
          <dgm:bulletEnabled val="1"/>
        </dgm:presLayoutVars>
      </dgm:prSet>
      <dgm:spPr/>
    </dgm:pt>
  </dgm:ptLst>
  <dgm:cxnLst>
    <dgm:cxn modelId="{4F2BB20A-42A8-45CD-9ED1-F9BDAB31016E}" type="presOf" srcId="{2B1D4BF8-0217-4A63-93E6-0FACE50C8ED6}" destId="{2F009A8C-219C-4577-8BDF-6B2E978F4FF2}" srcOrd="0" destOrd="0" presId="urn:microsoft.com/office/officeart/2009/layout/CircleArrowProcess"/>
    <dgm:cxn modelId="{68DB3A89-734D-48CD-8FEF-0E33D0E35F55}" type="presOf" srcId="{78007C9E-759C-474C-92AA-D51305F5DB49}" destId="{8610006C-6025-4B73-8E94-179F10E68BF1}" srcOrd="0" destOrd="0" presId="urn:microsoft.com/office/officeart/2009/layout/CircleArrowProcess"/>
    <dgm:cxn modelId="{25C19EC1-07FD-4CEE-B006-E4A3E12B92EF}" type="presOf" srcId="{AD902B12-1343-49BC-854A-2AF6A0DA5177}" destId="{17238EF2-364A-472C-8CE4-873814CE95CD}" srcOrd="0" destOrd="0" presId="urn:microsoft.com/office/officeart/2009/layout/CircleArrowProcess"/>
    <dgm:cxn modelId="{3CF5631A-E42B-40A9-BCEE-6B4BB3905B3C}" srcId="{AD902B12-1343-49BC-854A-2AF6A0DA5177}" destId="{DC31361E-7C46-4637-9EE3-1CDEEEB7A3B0}" srcOrd="1" destOrd="0" parTransId="{2EE414B6-0622-4E8D-89CE-6B0440BA9493}" sibTransId="{24EA0357-CDC6-436E-8153-7E78E0D50E38}"/>
    <dgm:cxn modelId="{D0936D23-CEB6-428A-A172-2077052D649B}" type="presOf" srcId="{DC31361E-7C46-4637-9EE3-1CDEEEB7A3B0}" destId="{F40A7502-569B-4E86-ABF1-5DA1EED64DAA}" srcOrd="0" destOrd="0" presId="urn:microsoft.com/office/officeart/2009/layout/CircleArrowProcess"/>
    <dgm:cxn modelId="{DD20E0B4-0B4C-47F7-A5BB-3A987832ACD6}" srcId="{AD902B12-1343-49BC-854A-2AF6A0DA5177}" destId="{78007C9E-759C-474C-92AA-D51305F5DB49}" srcOrd="0" destOrd="0" parTransId="{9FB29925-485F-49DB-ACF6-9F07DAA215CB}" sibTransId="{3526903D-69BD-4824-8684-B03163869A03}"/>
    <dgm:cxn modelId="{BD7C01A7-6637-4F18-8BCE-9F50277EAA9A}" srcId="{AD902B12-1343-49BC-854A-2AF6A0DA5177}" destId="{2B1D4BF8-0217-4A63-93E6-0FACE50C8ED6}" srcOrd="2" destOrd="0" parTransId="{DE632F69-DD04-40A6-A7F0-B04ED90E07F1}" sibTransId="{77280A74-8CF2-4E16-97B8-979AF38B6C80}"/>
    <dgm:cxn modelId="{3E67DE3D-9F7D-4CF3-9CD8-C0EB6883B7B1}" type="presParOf" srcId="{17238EF2-364A-472C-8CE4-873814CE95CD}" destId="{0CA513B9-90C5-426E-8A8A-BDBEA904F059}" srcOrd="0" destOrd="0" presId="urn:microsoft.com/office/officeart/2009/layout/CircleArrowProcess"/>
    <dgm:cxn modelId="{362DF887-AED6-4DB9-8A01-ADCDBC20513F}" type="presParOf" srcId="{0CA513B9-90C5-426E-8A8A-BDBEA904F059}" destId="{85D5BC0D-13C0-41D6-921E-5E1035B3EB89}" srcOrd="0" destOrd="0" presId="urn:microsoft.com/office/officeart/2009/layout/CircleArrowProcess"/>
    <dgm:cxn modelId="{80EB0051-EFE9-4702-BACD-23F1EDB8F9D5}" type="presParOf" srcId="{17238EF2-364A-472C-8CE4-873814CE95CD}" destId="{8610006C-6025-4B73-8E94-179F10E68BF1}" srcOrd="1" destOrd="0" presId="urn:microsoft.com/office/officeart/2009/layout/CircleArrowProcess"/>
    <dgm:cxn modelId="{FA77BACA-CBD1-4D5F-A270-8A4A95C6CAE0}" type="presParOf" srcId="{17238EF2-364A-472C-8CE4-873814CE95CD}" destId="{EBCF538D-323A-4AA8-8934-26C04ED65F69}" srcOrd="2" destOrd="0" presId="urn:microsoft.com/office/officeart/2009/layout/CircleArrowProcess"/>
    <dgm:cxn modelId="{7FA6B2A4-6024-4A97-ABEC-FF92DF859533}" type="presParOf" srcId="{EBCF538D-323A-4AA8-8934-26C04ED65F69}" destId="{35C9FCBB-94C6-4BB1-8179-15E7DC0CB80F}" srcOrd="0" destOrd="0" presId="urn:microsoft.com/office/officeart/2009/layout/CircleArrowProcess"/>
    <dgm:cxn modelId="{176D1AA4-515A-4165-89FB-345AADBE130F}" type="presParOf" srcId="{17238EF2-364A-472C-8CE4-873814CE95CD}" destId="{F40A7502-569B-4E86-ABF1-5DA1EED64DAA}" srcOrd="3" destOrd="0" presId="urn:microsoft.com/office/officeart/2009/layout/CircleArrowProcess"/>
    <dgm:cxn modelId="{64AE5DE4-1D84-43F3-B657-8D1E2C3F095B}" type="presParOf" srcId="{17238EF2-364A-472C-8CE4-873814CE95CD}" destId="{DB3F7E71-0C3C-4BD8-871D-9A1D70C7518F}" srcOrd="4" destOrd="0" presId="urn:microsoft.com/office/officeart/2009/layout/CircleArrowProcess"/>
    <dgm:cxn modelId="{1400CDF1-9DA0-4F4F-9759-7D53FF659494}" type="presParOf" srcId="{DB3F7E71-0C3C-4BD8-871D-9A1D70C7518F}" destId="{2EF24F58-E44F-4C06-AD94-202CF89DBFAB}" srcOrd="0" destOrd="0" presId="urn:microsoft.com/office/officeart/2009/layout/CircleArrowProcess"/>
    <dgm:cxn modelId="{A0DD11B9-A05D-4A35-A57A-4A93F8917C97}" type="presParOf" srcId="{17238EF2-364A-472C-8CE4-873814CE95CD}" destId="{2F009A8C-219C-4577-8BDF-6B2E978F4FF2}"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5BC0D-13C0-41D6-921E-5E1035B3EB89}">
      <dsp:nvSpPr>
        <dsp:cNvPr id="0" name=""/>
        <dsp:cNvSpPr/>
      </dsp:nvSpPr>
      <dsp:spPr>
        <a:xfrm>
          <a:off x="2689562" y="0"/>
          <a:ext cx="2213023" cy="2213360"/>
        </a:xfrm>
        <a:prstGeom prst="circularArrow">
          <a:avLst>
            <a:gd name="adj1" fmla="val 10980"/>
            <a:gd name="adj2" fmla="val 1142322"/>
            <a:gd name="adj3" fmla="val 4500000"/>
            <a:gd name="adj4" fmla="val 10800000"/>
            <a:gd name="adj5" fmla="val 125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10006C-6025-4B73-8E94-179F10E68BF1}">
      <dsp:nvSpPr>
        <dsp:cNvPr id="0" name=""/>
        <dsp:cNvSpPr/>
      </dsp:nvSpPr>
      <dsp:spPr>
        <a:xfrm>
          <a:off x="3178712" y="799090"/>
          <a:ext cx="1229734" cy="614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en-US" sz="3800" kern="1200" dirty="0" smtClean="0"/>
            <a:t>Time</a:t>
          </a:r>
          <a:endParaRPr lang="en-US" sz="3800" kern="1200" dirty="0"/>
        </a:p>
      </dsp:txBody>
      <dsp:txXfrm>
        <a:off x="3178712" y="799090"/>
        <a:ext cx="1229734" cy="614720"/>
      </dsp:txXfrm>
    </dsp:sp>
    <dsp:sp modelId="{35C9FCBB-94C6-4BB1-8179-15E7DC0CB80F}">
      <dsp:nvSpPr>
        <dsp:cNvPr id="0" name=""/>
        <dsp:cNvSpPr/>
      </dsp:nvSpPr>
      <dsp:spPr>
        <a:xfrm>
          <a:off x="2074902" y="1271739"/>
          <a:ext cx="2213023" cy="2213360"/>
        </a:xfrm>
        <a:prstGeom prst="leftCircularArrow">
          <a:avLst>
            <a:gd name="adj1" fmla="val 10980"/>
            <a:gd name="adj2" fmla="val 1142322"/>
            <a:gd name="adj3" fmla="val 6300000"/>
            <a:gd name="adj4" fmla="val 18900000"/>
            <a:gd name="adj5" fmla="val 125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40A7502-569B-4E86-ABF1-5DA1EED64DAA}">
      <dsp:nvSpPr>
        <dsp:cNvPr id="0" name=""/>
        <dsp:cNvSpPr/>
      </dsp:nvSpPr>
      <dsp:spPr>
        <a:xfrm>
          <a:off x="2566547" y="2078186"/>
          <a:ext cx="1229734" cy="614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en-US" sz="3800" kern="1200" dirty="0" smtClean="0"/>
            <a:t>For a</a:t>
          </a:r>
          <a:endParaRPr lang="en-US" sz="3800" kern="1200" dirty="0"/>
        </a:p>
      </dsp:txBody>
      <dsp:txXfrm>
        <a:off x="2566547" y="2078186"/>
        <a:ext cx="1229734" cy="614720"/>
      </dsp:txXfrm>
    </dsp:sp>
    <dsp:sp modelId="{2EF24F58-E44F-4C06-AD94-202CF89DBFAB}">
      <dsp:nvSpPr>
        <dsp:cNvPr id="0" name=""/>
        <dsp:cNvSpPr/>
      </dsp:nvSpPr>
      <dsp:spPr>
        <a:xfrm>
          <a:off x="2847071" y="2695664"/>
          <a:ext cx="1901329" cy="1902092"/>
        </a:xfrm>
        <a:prstGeom prst="blockArc">
          <a:avLst>
            <a:gd name="adj1" fmla="val 13500000"/>
            <a:gd name="adj2" fmla="val 10800000"/>
            <a:gd name="adj3" fmla="val 1274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009A8C-219C-4577-8BDF-6B2E978F4FF2}">
      <dsp:nvSpPr>
        <dsp:cNvPr id="0" name=""/>
        <dsp:cNvSpPr/>
      </dsp:nvSpPr>
      <dsp:spPr>
        <a:xfrm>
          <a:off x="3181622" y="3359121"/>
          <a:ext cx="1229734" cy="614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en-US" sz="3800" kern="1200" dirty="0" smtClean="0"/>
            <a:t>Break</a:t>
          </a:r>
          <a:endParaRPr lang="en-US" sz="3800" kern="1200" dirty="0"/>
        </a:p>
      </dsp:txBody>
      <dsp:txXfrm>
        <a:off x="3181622" y="3359121"/>
        <a:ext cx="1229734" cy="614720"/>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8796EA6-6F25-4F19-87BA-7ADCC16DAEFF}" type="datetimeFigureOut">
              <a:rPr lang="en-US" smtClean="0"/>
              <a:t>11/3/2013</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4E50CC-F33A-4EF4-9F12-93EC4A21A0CF}" type="slidenum">
              <a:rPr lang="en-US" smtClean="0"/>
              <a:t>‹#›</a:t>
            </a:fld>
            <a:endParaRPr lang="en-US" dirty="0"/>
          </a:p>
        </p:txBody>
      </p:sp>
    </p:spTree>
    <p:extLst>
      <p:ext uri="{BB962C8B-B14F-4D97-AF65-F5344CB8AC3E}">
        <p14:creationId xmlns:p14="http://schemas.microsoft.com/office/powerpoint/2010/main" val="1323295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9C172E-A8B5-46F6-B05C-DFA3E2E0F207}" type="datetimeFigureOut">
              <a:rPr lang="en-US" smtClean="0"/>
              <a:t>11/3/2013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674CE4-FBD8-4481-AEFB-CA53E599A745}" type="slidenum">
              <a:rPr lang="en-US" smtClean="0"/>
              <a:t>‹#›</a:t>
            </a:fld>
            <a:endParaRPr lang="en-US" dirty="0"/>
          </a:p>
        </p:txBody>
      </p:sp>
    </p:spTree>
    <p:extLst>
      <p:ext uri="{BB962C8B-B14F-4D97-AF65-F5344CB8AC3E}">
        <p14:creationId xmlns:p14="http://schemas.microsoft.com/office/powerpoint/2010/main" val="1273268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1</a:t>
            </a:fld>
            <a:endParaRPr lang="en-US" dirty="0"/>
          </a:p>
        </p:txBody>
      </p:sp>
    </p:spTree>
    <p:extLst>
      <p:ext uri="{BB962C8B-B14F-4D97-AF65-F5344CB8AC3E}">
        <p14:creationId xmlns:p14="http://schemas.microsoft.com/office/powerpoint/2010/main" val="2147974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Tx/>
              <a:buNone/>
            </a:pPr>
            <a:r>
              <a:rPr lang="en-US" dirty="0" smtClean="0"/>
              <a:t>PowerPoint provides numerous features that offers flexibility and the ability to create a professional presentation.</a:t>
            </a:r>
          </a:p>
        </p:txBody>
      </p:sp>
      <p:sp>
        <p:nvSpPr>
          <p:cNvPr id="4" name="Slide Number Placeholder 3"/>
          <p:cNvSpPr>
            <a:spLocks noGrp="1"/>
          </p:cNvSpPr>
          <p:nvPr>
            <p:ph type="sldNum" sz="quarter" idx="10"/>
          </p:nvPr>
        </p:nvSpPr>
        <p:spPr/>
        <p:txBody>
          <a:bodyPr/>
          <a:lstStyle/>
          <a:p>
            <a:fld id="{CF2FD335-6D8E-486A-8F5F-DFC7325903FF}" type="slidenum">
              <a:rPr lang="en-US" smtClean="0"/>
              <a:t>2</a:t>
            </a:fld>
            <a:endParaRPr lang="en-US" dirty="0"/>
          </a:p>
        </p:txBody>
      </p:sp>
    </p:spTree>
    <p:extLst>
      <p:ext uri="{BB962C8B-B14F-4D97-AF65-F5344CB8AC3E}">
        <p14:creationId xmlns:p14="http://schemas.microsoft.com/office/powerpoint/2010/main" val="118867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Lesson descriptions should be brief.</a:t>
            </a:r>
          </a:p>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3</a:t>
            </a:fld>
            <a:endParaRPr lang="en-US" dirty="0"/>
          </a:p>
        </p:txBody>
      </p:sp>
    </p:spTree>
    <p:extLst>
      <p:ext uri="{BB962C8B-B14F-4D97-AF65-F5344CB8AC3E}">
        <p14:creationId xmlns:p14="http://schemas.microsoft.com/office/powerpoint/2010/main" val="955871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Lesson descriptions should be brief.</a:t>
            </a:r>
          </a:p>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4</a:t>
            </a:fld>
            <a:endParaRPr lang="en-US" dirty="0"/>
          </a:p>
        </p:txBody>
      </p:sp>
    </p:spTree>
    <p:extLst>
      <p:ext uri="{BB962C8B-B14F-4D97-AF65-F5344CB8AC3E}">
        <p14:creationId xmlns:p14="http://schemas.microsoft.com/office/powerpoint/2010/main" val="3507817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5</a:t>
            </a:fld>
            <a:endParaRPr lang="en-US" dirty="0"/>
          </a:p>
        </p:txBody>
      </p:sp>
    </p:spTree>
    <p:extLst>
      <p:ext uri="{BB962C8B-B14F-4D97-AF65-F5344CB8AC3E}">
        <p14:creationId xmlns:p14="http://schemas.microsoft.com/office/powerpoint/2010/main" val="3069441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00B302-F4DC-4547-9C74-CF794137D166}" type="slidenum">
              <a:rPr lang="en-US" smtClean="0"/>
              <a:t>9</a:t>
            </a:fld>
            <a:endParaRPr lang="en-US" dirty="0"/>
          </a:p>
        </p:txBody>
      </p:sp>
    </p:spTree>
    <p:extLst>
      <p:ext uri="{BB962C8B-B14F-4D97-AF65-F5344CB8AC3E}">
        <p14:creationId xmlns:p14="http://schemas.microsoft.com/office/powerpoint/2010/main" val="908655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17</a:t>
            </a:fld>
            <a:endParaRPr lang="en-US" dirty="0"/>
          </a:p>
        </p:txBody>
      </p:sp>
    </p:spTree>
    <p:extLst>
      <p:ext uri="{BB962C8B-B14F-4D97-AF65-F5344CB8AC3E}">
        <p14:creationId xmlns:p14="http://schemas.microsoft.com/office/powerpoint/2010/main" val="2147974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2059012"/>
            <a:ext cx="12188824"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60" y="2166366"/>
            <a:ext cx="11471565" cy="1739347"/>
          </a:xfrm>
        </p:spPr>
        <p:txBody>
          <a:bodyPr tIns="45720" bIns="45720" anchor="ctr">
            <a:normAutofit/>
          </a:bodyPr>
          <a:lstStyle>
            <a:lvl1pPr algn="ctr">
              <a:lnSpc>
                <a:spcPct val="80000"/>
              </a:lnSpc>
              <a:defRPr sz="6000" b="1" spc="150" baseline="0">
                <a:solidFill>
                  <a:schemeClr val="accent4">
                    <a:lumMod val="75000"/>
                  </a:schemeClr>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524000" y="3996252"/>
            <a:ext cx="9144000" cy="1309255"/>
          </a:xfrm>
        </p:spPr>
        <p:txBody>
          <a:bodyPr>
            <a:normAutofit/>
          </a:bodyPr>
          <a:lstStyle>
            <a:lvl1pPr marL="0" indent="0" algn="ctr">
              <a:buNone/>
              <a:defRPr sz="4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4E708F12-96AD-4ED4-8132-A78F5E42C1F5}" type="datetime1">
              <a:rPr lang="en-US" smtClean="0"/>
              <a:t>11/3/2013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61914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B7FA170-8299-44AD-AEEF-FC686C3D7804}" type="datetime1">
              <a:rPr lang="en-US" smtClean="0"/>
              <a:t>11/3/2013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60412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5" y="274638"/>
            <a:ext cx="240238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274638"/>
            <a:ext cx="7973291"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1" y="6422856"/>
            <a:ext cx="2743196" cy="365125"/>
          </a:xfrm>
        </p:spPr>
        <p:txBody>
          <a:bodyPr/>
          <a:lstStyle/>
          <a:p>
            <a:fld id="{2231763A-68EC-4ECD-9620-D9FE9CDDD622}" type="datetime1">
              <a:rPr lang="en-US" smtClean="0"/>
              <a:t>11/3/2013</a:t>
            </a:fld>
            <a:endParaRPr lang="en-US" dirty="0"/>
          </a:p>
        </p:txBody>
      </p:sp>
      <p:sp>
        <p:nvSpPr>
          <p:cNvPr id="5" name="Footer Placeholder 4"/>
          <p:cNvSpPr>
            <a:spLocks noGrp="1"/>
          </p:cNvSpPr>
          <p:nvPr>
            <p:ph type="ftr" sz="quarter" idx="11"/>
          </p:nvPr>
        </p:nvSpPr>
        <p:spPr>
          <a:xfrm>
            <a:off x="3776136" y="6422856"/>
            <a:ext cx="4279669" cy="365125"/>
          </a:xfrm>
        </p:spPr>
        <p:txBody>
          <a:bodyPr/>
          <a:lstStyle/>
          <a:p>
            <a:endParaRPr lang="en-US" dirty="0"/>
          </a:p>
        </p:txBody>
      </p:sp>
      <p:sp>
        <p:nvSpPr>
          <p:cNvPr id="6" name="Slide Number Placeholder 5"/>
          <p:cNvSpPr>
            <a:spLocks noGrp="1"/>
          </p:cNvSpPr>
          <p:nvPr>
            <p:ph type="sldNum" sz="quarter" idx="12"/>
          </p:nvPr>
        </p:nvSpPr>
        <p:spPr>
          <a:xfrm>
            <a:off x="8073050" y="6422856"/>
            <a:ext cx="879759" cy="365125"/>
          </a:xfrm>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586843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7B98BEDD-6160-49BB-B372-861DE7DE9BA5}" type="datetime1">
              <a:rPr lang="en-US" smtClean="0"/>
              <a:t>11/3/2013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278778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2"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33191" y="4010336"/>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0AAE819F-B7FD-4B29-8F66-9E318144BC2A}" type="datetime1">
              <a:rPr lang="en-US" smtClean="0"/>
              <a:t>11/3/2013</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01CF334-2D5C-4859-84A6-CA7E6E43FAEB}" type="slidenum">
              <a:rPr lang="en-US" smtClean="0"/>
              <a:t>‹#›</a:t>
            </a:fld>
            <a:endParaRPr lang="en-US" dirty="0"/>
          </a:p>
        </p:txBody>
      </p:sp>
    </p:spTree>
    <p:extLst>
      <p:ext uri="{BB962C8B-B14F-4D97-AF65-F5344CB8AC3E}">
        <p14:creationId xmlns:p14="http://schemas.microsoft.com/office/powerpoint/2010/main" val="10017850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78298" y="2011680"/>
            <a:ext cx="5318175" cy="4206240"/>
          </a:xfrm>
        </p:spPr>
        <p:txBody>
          <a:bodyPr/>
          <a:lstStyle>
            <a:lvl1pPr>
              <a:spcBef>
                <a:spcPts val="800"/>
              </a:spcBef>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109254" y="2004775"/>
            <a:ext cx="5711687" cy="4206240"/>
          </a:xfrm>
        </p:spPr>
        <p:txBody>
          <a:bodyPr/>
          <a:lstStyle>
            <a:lvl1pPr>
              <a:spcBef>
                <a:spcPts val="800"/>
              </a:spcBef>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D4CA159C-B6E0-4F10-9F4A-2FA57003B139}" type="datetime1">
              <a:rPr lang="en-US" smtClean="0"/>
              <a:t>11/3/2013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50227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19114" y="1913470"/>
            <a:ext cx="5277359"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19114" y="2656566"/>
            <a:ext cx="5277359"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109253" y="1953268"/>
            <a:ext cx="5817763"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09253" y="2696362"/>
            <a:ext cx="5817763"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8170CBBB-D1D1-4386-A5E9-07F3477B78F3}" type="datetime1">
              <a:rPr lang="en-US" smtClean="0"/>
              <a:t>11/3/2013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039905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FA4CAD8-0EA7-4615-B69B-B2F199EF3A93}" type="datetime1">
              <a:rPr lang="en-US" smtClean="0"/>
              <a:t>11/3/2013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15256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234BD7-6953-492C-921B-E68B2D7F14C8}" type="datetime1">
              <a:rPr lang="en-US" smtClean="0"/>
              <a:t>11/3/2013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461924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789023" y="2147488"/>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A17D9B-D4D3-4E23-88DF-2E354FA43196}" type="datetime1">
              <a:rPr lang="en-US" smtClean="0"/>
              <a:t>11/3/2013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153252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1F67C5-D04E-4576-B61C-12ABA14BBD6C}" type="datetime1">
              <a:rPr lang="en-US" smtClean="0"/>
              <a:t>11/3/2013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602778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483" y="284176"/>
            <a:ext cx="12188952"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91550" y="2011680"/>
            <a:ext cx="11622156" cy="420624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202266" y="6422856"/>
            <a:ext cx="3000895" cy="365125"/>
          </a:xfrm>
          <a:prstGeom prst="rect">
            <a:avLst/>
          </a:prstGeom>
        </p:spPr>
        <p:txBody>
          <a:bodyPr vert="horz" lIns="91440" tIns="45720" rIns="45720" bIns="45720" rtlCol="0" anchor="ctr"/>
          <a:lstStyle>
            <a:lvl1pPr algn="l">
              <a:defRPr sz="1050">
                <a:solidFill>
                  <a:schemeClr val="tx1"/>
                </a:solidFill>
              </a:defRPr>
            </a:lvl1pPr>
          </a:lstStyle>
          <a:p>
            <a:fld id="{C20F09E4-6EA4-4BF3-9FC8-FF40373B88E6}" type="datetime1">
              <a:rPr lang="en-US" smtClean="0"/>
              <a:t>11/3/2013</a:t>
            </a:fld>
            <a:endParaRPr lang="en-US" dirty="0"/>
          </a:p>
        </p:txBody>
      </p:sp>
      <p:sp>
        <p:nvSpPr>
          <p:cNvPr id="5" name="Footer Placeholder 4"/>
          <p:cNvSpPr>
            <a:spLocks noGrp="1"/>
          </p:cNvSpPr>
          <p:nvPr>
            <p:ph type="ftr" sz="quarter" idx="3"/>
          </p:nvPr>
        </p:nvSpPr>
        <p:spPr>
          <a:xfrm>
            <a:off x="5596471" y="6422856"/>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dirty="0"/>
          </a:p>
        </p:txBody>
      </p:sp>
      <p:sp>
        <p:nvSpPr>
          <p:cNvPr id="6" name="Slide Number Placeholder 5"/>
          <p:cNvSpPr>
            <a:spLocks noGrp="1"/>
          </p:cNvSpPr>
          <p:nvPr>
            <p:ph type="sldNum" sz="quarter" idx="4"/>
          </p:nvPr>
        </p:nvSpPr>
        <p:spPr>
          <a:xfrm>
            <a:off x="10658927" y="6422856"/>
            <a:ext cx="946264" cy="365125"/>
          </a:xfrm>
          <a:prstGeom prst="rect">
            <a:avLst/>
          </a:prstGeom>
        </p:spPr>
        <p:txBody>
          <a:bodyPr vert="horz" lIns="45720" tIns="45720" rIns="91440" bIns="45720" rtlCol="0" anchor="ctr"/>
          <a:lstStyle>
            <a:lvl1pPr algn="l">
              <a:defRPr sz="1200" b="0">
                <a:solidFill>
                  <a:schemeClr val="tx1"/>
                </a:solidFill>
              </a:defRPr>
            </a:lvl1pPr>
          </a:lstStyle>
          <a:p>
            <a:fld id="{401CF334-2D5C-4859-84A6-CA7E6E43FAEB}" type="slidenum">
              <a:rPr lang="en-US" smtClean="0"/>
              <a:t>‹#›</a:t>
            </a:fld>
            <a:endParaRPr lang="en-US" dirty="0"/>
          </a:p>
        </p:txBody>
      </p:sp>
    </p:spTree>
    <p:extLst>
      <p:ext uri="{BB962C8B-B14F-4D97-AF65-F5344CB8AC3E}">
        <p14:creationId xmlns:p14="http://schemas.microsoft.com/office/powerpoint/2010/main" val="2827998210"/>
      </p:ext>
    </p:extLst>
  </p:cSld>
  <p:clrMap bg1="dk1" tx1="lt1" bg2="dk2"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ctr" defTabSz="914400" rtl="0" eaLnBrk="1" latinLnBrk="0" hangingPunct="1">
        <a:lnSpc>
          <a:spcPct val="85000"/>
        </a:lnSpc>
        <a:spcBef>
          <a:spcPct val="0"/>
        </a:spcBef>
        <a:buNone/>
        <a:defRPr sz="4000" b="1" kern="1200" cap="all" baseline="0">
          <a:solidFill>
            <a:schemeClr val="accent4">
              <a:lumMod val="75000"/>
            </a:schemeClr>
          </a:solidFill>
          <a:latin typeface="Arial" panose="020B0604020202020204" pitchFamily="34" charset="0"/>
          <a:ea typeface="+mj-ea"/>
          <a:cs typeface="Arial" panose="020B0604020202020204" pitchFamily="34" charset="0"/>
        </a:defRPr>
      </a:lvl1pPr>
    </p:titleStyle>
    <p:body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p15:clr>
            <a:srgbClr val="F26B43"/>
          </p15:clr>
        </p15:guide>
        <p15:guide id="2" pos="3840">
          <p15:clr>
            <a:srgbClr val="F26B43"/>
          </p15:clr>
        </p15:guide>
        <p15:guide id="3" orient="horz" pos="4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Introduction to PowerPoint 2010 &amp; 2013</a:t>
            </a:r>
            <a:endParaRPr lang="en-US" dirty="0"/>
          </a:p>
        </p:txBody>
      </p:sp>
      <p:sp>
        <p:nvSpPr>
          <p:cNvPr id="3" name="Subtitle 2"/>
          <p:cNvSpPr>
            <a:spLocks noGrp="1"/>
          </p:cNvSpPr>
          <p:nvPr>
            <p:ph type="subTitle" idx="1"/>
          </p:nvPr>
        </p:nvSpPr>
        <p:spPr>
          <a:xfrm>
            <a:off x="1524000" y="5448306"/>
            <a:ext cx="9144000" cy="1290423"/>
          </a:xfrm>
        </p:spPr>
        <p:txBody>
          <a:bodyPr>
            <a:normAutofit lnSpcReduction="10000"/>
          </a:bodyPr>
          <a:lstStyle/>
          <a:p>
            <a:r>
              <a:rPr lang="en-US" dirty="0" smtClean="0"/>
              <a:t>Presented By:</a:t>
            </a:r>
          </a:p>
          <a:p>
            <a:r>
              <a:rPr lang="en-US" b="1" i="1" dirty="0" smtClean="0"/>
              <a:t>Your Name</a:t>
            </a:r>
          </a:p>
        </p:txBody>
      </p:sp>
      <p:pic>
        <p:nvPicPr>
          <p:cNvPr id="1028" name="Picture 4" descr="C:\Users\dstage\AppData\Local\Microsoft\Windows\Temporary Internet Files\Content.IE5\KBYRH68G\MC90043961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0304" y="4061358"/>
            <a:ext cx="2531392" cy="1800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630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2: Content</a:t>
            </a:r>
            <a:endParaRPr lang="en-US" dirty="0"/>
          </a:p>
        </p:txBody>
      </p:sp>
      <p:sp>
        <p:nvSpPr>
          <p:cNvPr id="7" name="Content Placeholder 10"/>
          <p:cNvSpPr>
            <a:spLocks noGrp="1"/>
          </p:cNvSpPr>
          <p:nvPr>
            <p:ph sz="half" idx="2"/>
          </p:nvPr>
        </p:nvSpPr>
        <p:spPr>
          <a:xfrm>
            <a:off x="440041" y="2313432"/>
            <a:ext cx="5711687" cy="4270623"/>
          </a:xfrm>
        </p:spPr>
        <p:txBody>
          <a:bodyPr>
            <a:normAutofit/>
          </a:bodyPr>
          <a:lstStyle/>
          <a:p>
            <a:pPr marL="0" indent="0">
              <a:spcBef>
                <a:spcPts val="1000"/>
              </a:spcBef>
              <a:buNone/>
            </a:pPr>
            <a:r>
              <a:rPr lang="en-US" dirty="0"/>
              <a:t>PowerPoint files are called presentations. Whenever you start a new project in PowerPoint, you'll need to create a new presentation, which can either be blank or from a template</a:t>
            </a:r>
            <a:r>
              <a:rPr lang="en-US" dirty="0" smtClean="0"/>
              <a:t>.</a:t>
            </a:r>
          </a:p>
          <a:p>
            <a:pPr marL="0" indent="0">
              <a:spcBef>
                <a:spcPts val="1000"/>
              </a:spcBef>
              <a:buNone/>
            </a:pPr>
            <a:r>
              <a:rPr lang="en-US" dirty="0"/>
              <a:t>Whenever you create a new presentation in PowerPoint, you'll need to know how to save in order to access and edit it later. As in previous versions of PowerPoint, you can save files to your </a:t>
            </a:r>
            <a:r>
              <a:rPr lang="en-US" dirty="0" smtClean="0"/>
              <a:t>computer, network share drive, or to </a:t>
            </a:r>
            <a:r>
              <a:rPr lang="en-US" dirty="0"/>
              <a:t>the cloud using </a:t>
            </a:r>
            <a:r>
              <a:rPr lang="en-US" dirty="0" smtClean="0"/>
              <a:t>SkyDrive (PPT 2013). </a:t>
            </a:r>
            <a:r>
              <a:rPr lang="en-US" dirty="0"/>
              <a:t>You can even export and share presentations directly from </a:t>
            </a:r>
            <a:r>
              <a:rPr lang="en-US" dirty="0" smtClean="0"/>
              <a:t>PowerPoint.</a:t>
            </a:r>
            <a:endParaRPr lang="en-US" dirty="0"/>
          </a:p>
        </p:txBody>
      </p:sp>
      <p:pic>
        <p:nvPicPr>
          <p:cNvPr id="6" name="Picture 5"/>
          <p:cNvPicPr preferRelativeResize="0">
            <a:picLocks noChangeAspect="1"/>
          </p:cNvPicPr>
          <p:nvPr/>
        </p:nvPicPr>
        <p:blipFill rotWithShape="1">
          <a:blip r:embed="rId2" cstate="print">
            <a:duotone>
              <a:schemeClr val="accent4">
                <a:shade val="45000"/>
                <a:satMod val="135000"/>
              </a:schemeClr>
              <a:prstClr val="white"/>
            </a:duotone>
            <a:extLst>
              <a:ext uri="{BEBA8EAE-BF5A-486C-A8C5-ECC9F3942E4B}">
                <a14:imgProps xmlns:a14="http://schemas.microsoft.com/office/drawing/2010/main">
                  <a14:imgLayer r:embed="rId3">
                    <a14:imgEffect>
                      <a14:backgroundRemoval t="8148" b="89926" l="10000" r="92222">
                        <a14:foregroundMark x1="33778" y1="17333" x2="28444" y2="82519"/>
                        <a14:foregroundMark x1="68444" y1="17630" x2="69667" y2="82815"/>
                      </a14:backgroundRemoval>
                    </a14:imgEffect>
                  </a14:imgLayer>
                </a14:imgProps>
              </a:ext>
              <a:ext uri="{28A0092B-C50C-407E-A947-70E740481C1C}">
                <a14:useLocalDpi xmlns:a14="http://schemas.microsoft.com/office/drawing/2010/main" val="0"/>
              </a:ext>
            </a:extLst>
          </a:blip>
          <a:srcRect l="20519" r="19369" b="8681"/>
          <a:stretch/>
        </p:blipFill>
        <p:spPr>
          <a:xfrm flipH="1">
            <a:off x="7342094" y="1958046"/>
            <a:ext cx="3446660" cy="3923724"/>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411993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2: Wrap-up</a:t>
            </a:r>
            <a:endParaRPr lang="en-US" dirty="0"/>
          </a:p>
        </p:txBody>
      </p:sp>
      <p:sp>
        <p:nvSpPr>
          <p:cNvPr id="3" name="Text Placeholder 2"/>
          <p:cNvSpPr>
            <a:spLocks noGrp="1"/>
          </p:cNvSpPr>
          <p:nvPr>
            <p:ph idx="1"/>
          </p:nvPr>
        </p:nvSpPr>
        <p:spPr/>
        <p:txBody>
          <a:bodyPr/>
          <a:lstStyle/>
          <a:p>
            <a:r>
              <a:rPr lang="en-US" dirty="0" smtClean="0"/>
              <a:t>Summarize important points.</a:t>
            </a:r>
          </a:p>
          <a:p>
            <a:r>
              <a:rPr lang="en-US" dirty="0" smtClean="0"/>
              <a:t>Allow time for questions.</a:t>
            </a:r>
            <a:endParaRPr lang="en-US" dirty="0"/>
          </a:p>
        </p:txBody>
      </p:sp>
    </p:spTree>
    <p:extLst>
      <p:ext uri="{BB962C8B-B14F-4D97-AF65-F5344CB8AC3E}">
        <p14:creationId xmlns:p14="http://schemas.microsoft.com/office/powerpoint/2010/main" val="2822598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5308" y="2801155"/>
            <a:ext cx="10981402" cy="1255690"/>
          </a:xfrm>
          <a:prstGeom prst="rect">
            <a:avLst/>
          </a:prstGeom>
          <a:noFill/>
        </p:spPr>
        <p:txBody>
          <a:bodyPr wrap="none" lIns="91440" tIns="45720" rIns="91440" bIns="45720">
            <a:prstTxWarp prst="textDeflateTop">
              <a:avLst/>
            </a:prstTxWarp>
            <a:spAutoFit/>
          </a:bodyPr>
          <a:lstStyle/>
          <a:p>
            <a:pPr algn="ct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Teamwork Makes the Dream Work</a:t>
            </a:r>
            <a:endPar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2868325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3: Objectives</a:t>
            </a:r>
            <a:br>
              <a:rPr lang="en-US" dirty="0" smtClean="0"/>
            </a:br>
            <a:r>
              <a:rPr lang="en-US" sz="3100" b="0" i="1" dirty="0"/>
              <a:t>Working with Text Placeholders </a:t>
            </a:r>
            <a:r>
              <a:rPr lang="en-US" sz="3100" b="0" i="1" dirty="0" smtClean="0"/>
              <a:t>&amp; Graphics</a:t>
            </a:r>
            <a:endParaRPr lang="en-US" sz="3100" dirty="0"/>
          </a:p>
        </p:txBody>
      </p:sp>
      <p:sp>
        <p:nvSpPr>
          <p:cNvPr id="4" name="Content Placeholder 2"/>
          <p:cNvSpPr txBox="1">
            <a:spLocks/>
          </p:cNvSpPr>
          <p:nvPr/>
        </p:nvSpPr>
        <p:spPr>
          <a:xfrm>
            <a:off x="2029968" y="2361302"/>
            <a:ext cx="8138160" cy="3891579"/>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marL="0" indent="0">
              <a:buFont typeface="Wingdings" pitchFamily="2" charset="2"/>
              <a:buNone/>
            </a:pPr>
            <a:r>
              <a:rPr lang="en-US" sz="3200" dirty="0" smtClean="0"/>
              <a:t>At the end of this lesson you will be able to:</a:t>
            </a:r>
            <a:br>
              <a:rPr lang="en-US" sz="3200" dirty="0" smtClean="0"/>
            </a:br>
            <a:endParaRPr lang="en-US" sz="1100" dirty="0" smtClean="0"/>
          </a:p>
          <a:p>
            <a:r>
              <a:rPr lang="en-US" sz="2400" dirty="0" smtClean="0"/>
              <a:t>Switch to slide sorter view</a:t>
            </a:r>
          </a:p>
          <a:p>
            <a:r>
              <a:rPr lang="en-US" sz="2400" dirty="0" smtClean="0"/>
              <a:t>Move, copy, and delete a slide in slide sorter view</a:t>
            </a:r>
          </a:p>
          <a:p>
            <a:r>
              <a:rPr lang="en-US" sz="2400" dirty="0" smtClean="0"/>
              <a:t>Add transitions and timing to a slide show</a:t>
            </a:r>
          </a:p>
          <a:p>
            <a:r>
              <a:rPr lang="en-US" sz="2400" dirty="0" smtClean="0"/>
              <a:t>View set up slide show options</a:t>
            </a:r>
          </a:p>
          <a:p>
            <a:r>
              <a:rPr lang="en-US" sz="2400" dirty="0" smtClean="0"/>
              <a:t>Start a slide show</a:t>
            </a:r>
          </a:p>
          <a:p>
            <a:r>
              <a:rPr lang="en-US" sz="2400" dirty="0" smtClean="0"/>
              <a:t>Save a presentation as slideshow</a:t>
            </a:r>
          </a:p>
          <a:p>
            <a:r>
              <a:rPr lang="en-US" sz="2400" dirty="0" smtClean="0"/>
              <a:t>Package a </a:t>
            </a:r>
            <a:r>
              <a:rPr lang="en-US" sz="2200" dirty="0"/>
              <a:t>PowerPoint</a:t>
            </a:r>
            <a:r>
              <a:rPr lang="en-US" sz="2400" dirty="0" smtClean="0"/>
              <a:t> presentation</a:t>
            </a:r>
          </a:p>
        </p:txBody>
      </p:sp>
    </p:spTree>
    <p:extLst>
      <p:ext uri="{BB962C8B-B14F-4D97-AF65-F5344CB8AC3E}">
        <p14:creationId xmlns:p14="http://schemas.microsoft.com/office/powerpoint/2010/main" val="4155348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3: Content</a:t>
            </a:r>
            <a:endParaRPr lang="en-US" dirty="0"/>
          </a:p>
        </p:txBody>
      </p:sp>
      <p:pic>
        <p:nvPicPr>
          <p:cNvPr id="6" name="Content Placeholder 5"/>
          <p:cNvPicPr>
            <a:picLocks noGrp="1" noChangeAspect="1"/>
          </p:cNvPicPr>
          <p:nvPr>
            <p:ph sz="half" idx="2"/>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65423" y="2917371"/>
            <a:ext cx="5251271" cy="2351315"/>
          </a:xfrm>
        </p:spPr>
      </p:pic>
      <p:sp>
        <p:nvSpPr>
          <p:cNvPr id="5" name="Content Placeholder 10"/>
          <p:cNvSpPr txBox="1">
            <a:spLocks/>
          </p:cNvSpPr>
          <p:nvPr/>
        </p:nvSpPr>
        <p:spPr>
          <a:xfrm>
            <a:off x="6094959" y="2316515"/>
            <a:ext cx="5711687" cy="3902067"/>
          </a:xfrm>
          <a:prstGeom prst="rect">
            <a:avLst/>
          </a:prstGeom>
        </p:spPr>
        <p:txBody>
          <a:bodyPr vert="horz" lIns="91440" tIns="45720" rIns="91440" bIns="45720" rtlCol="0">
            <a:normAutofit lnSpcReduction="10000"/>
          </a:bodyPr>
          <a:lst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marL="0" indent="0">
              <a:spcBef>
                <a:spcPts val="1000"/>
              </a:spcBef>
              <a:buNone/>
            </a:pPr>
            <a:r>
              <a:rPr lang="en-US" dirty="0"/>
              <a:t>Once your slide show is complete, you'll need to learn how to present it to an audience. PowerPoint offers several tools and features to help make your presentation smooth, engaging and professional</a:t>
            </a:r>
            <a:r>
              <a:rPr lang="en-US" dirty="0" smtClean="0"/>
              <a:t>.</a:t>
            </a:r>
          </a:p>
          <a:p>
            <a:pPr marL="0" indent="0">
              <a:spcBef>
                <a:spcPts val="1000"/>
              </a:spcBef>
              <a:buNone/>
            </a:pPr>
            <a:r>
              <a:rPr lang="en-US" dirty="0"/>
              <a:t>Before you present your slide show, you'll need to think about the kind of equipment that will be available for your presentation. Many presenters use a projector during a presentation. This allows you to control and preview the slides on one monitor, while presenting the slides to the audience on another screen.</a:t>
            </a:r>
          </a:p>
        </p:txBody>
      </p:sp>
    </p:spTree>
    <p:extLst>
      <p:ext uri="{BB962C8B-B14F-4D97-AF65-F5344CB8AC3E}">
        <p14:creationId xmlns:p14="http://schemas.microsoft.com/office/powerpoint/2010/main" val="3389132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3: Wrap-up</a:t>
            </a:r>
            <a:endParaRPr lang="en-US" dirty="0"/>
          </a:p>
        </p:txBody>
      </p:sp>
      <p:sp>
        <p:nvSpPr>
          <p:cNvPr id="3" name="Text Placeholder 2"/>
          <p:cNvSpPr>
            <a:spLocks noGrp="1"/>
          </p:cNvSpPr>
          <p:nvPr>
            <p:ph idx="1"/>
          </p:nvPr>
        </p:nvSpPr>
        <p:spPr/>
        <p:txBody>
          <a:bodyPr/>
          <a:lstStyle/>
          <a:p>
            <a:r>
              <a:rPr lang="en-US" dirty="0" smtClean="0"/>
              <a:t>Summarize important points.</a:t>
            </a:r>
          </a:p>
          <a:p>
            <a:r>
              <a:rPr lang="en-US" dirty="0" smtClean="0"/>
              <a:t>Allow time for questions.</a:t>
            </a:r>
            <a:endParaRPr lang="en-US" dirty="0"/>
          </a:p>
        </p:txBody>
      </p:sp>
    </p:spTree>
    <p:extLst>
      <p:ext uri="{BB962C8B-B14F-4D97-AF65-F5344CB8AC3E}">
        <p14:creationId xmlns:p14="http://schemas.microsoft.com/office/powerpoint/2010/main" val="1531528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Training</a:t>
            </a:r>
            <a:endParaRPr lang="en-US" dirty="0"/>
          </a:p>
        </p:txBody>
      </p:sp>
      <p:sp>
        <p:nvSpPr>
          <p:cNvPr id="3" name="Content Placeholder 2"/>
          <p:cNvSpPr>
            <a:spLocks noGrp="1"/>
          </p:cNvSpPr>
          <p:nvPr>
            <p:ph idx="1"/>
          </p:nvPr>
        </p:nvSpPr>
        <p:spPr>
          <a:xfrm>
            <a:off x="291550" y="2011680"/>
            <a:ext cx="6095803" cy="4206240"/>
          </a:xfrm>
        </p:spPr>
        <p:txBody>
          <a:bodyPr/>
          <a:lstStyle/>
          <a:p>
            <a:r>
              <a:rPr lang="en-US" dirty="0" smtClean="0"/>
              <a:t>List important points from each lesson.</a:t>
            </a:r>
          </a:p>
          <a:p>
            <a:r>
              <a:rPr lang="en-US" dirty="0" smtClean="0"/>
              <a:t>Provide resources for more information on subject.</a:t>
            </a:r>
          </a:p>
          <a:p>
            <a:pPr lvl="1"/>
            <a:r>
              <a:rPr lang="en-US" dirty="0" smtClean="0"/>
              <a:t>List resources on this slide.</a:t>
            </a:r>
          </a:p>
          <a:p>
            <a:pPr lvl="1"/>
            <a:r>
              <a:rPr lang="en-US" dirty="0" smtClean="0"/>
              <a:t>Provide handouts with additional resource material.</a:t>
            </a: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1291"/>
          <a:stretch/>
        </p:blipFill>
        <p:spPr>
          <a:xfrm>
            <a:off x="589527" y="3544271"/>
            <a:ext cx="5499848" cy="308513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81129" y="6196904"/>
            <a:ext cx="1695730" cy="520873"/>
          </a:xfrm>
          <a:prstGeom prst="rect">
            <a:avLst/>
          </a:prstGeom>
        </p:spPr>
      </p:pic>
    </p:spTree>
    <p:extLst>
      <p:ext uri="{BB962C8B-B14F-4D97-AF65-F5344CB8AC3E}">
        <p14:creationId xmlns:p14="http://schemas.microsoft.com/office/powerpoint/2010/main" val="3809512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Introduction to PowerPoint 2010 &amp; 2013</a:t>
            </a:r>
            <a:endParaRPr lang="en-US" dirty="0"/>
          </a:p>
        </p:txBody>
      </p:sp>
      <p:sp>
        <p:nvSpPr>
          <p:cNvPr id="3" name="Subtitle 2"/>
          <p:cNvSpPr>
            <a:spLocks noGrp="1"/>
          </p:cNvSpPr>
          <p:nvPr>
            <p:ph type="subTitle" idx="1"/>
          </p:nvPr>
        </p:nvSpPr>
        <p:spPr>
          <a:xfrm>
            <a:off x="1524000" y="5808919"/>
            <a:ext cx="9144000" cy="682038"/>
          </a:xfrm>
        </p:spPr>
        <p:txBody>
          <a:bodyPr>
            <a:normAutofit/>
          </a:bodyPr>
          <a:lstStyle/>
          <a:p>
            <a:r>
              <a:rPr lang="en-US" dirty="0" smtClean="0"/>
              <a:t>Thank you for attending this training!</a:t>
            </a:r>
            <a:endParaRPr lang="en-US" b="1" i="1" dirty="0" smtClean="0"/>
          </a:p>
        </p:txBody>
      </p:sp>
      <p:pic>
        <p:nvPicPr>
          <p:cNvPr id="1028" name="Picture 4" descr="C:\Users\dstage\AppData\Local\Microsoft\Windows\Temporary Internet Files\Content.IE5\KBYRH68G\MC90043961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0304" y="4061358"/>
            <a:ext cx="2531392" cy="1800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9559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291550" y="2011680"/>
            <a:ext cx="11622156" cy="4442908"/>
          </a:xfrm>
        </p:spPr>
        <p:txBody>
          <a:bodyPr>
            <a:noAutofit/>
          </a:bodyPr>
          <a:lstStyle/>
          <a:p>
            <a:r>
              <a:rPr lang="en-US" sz="2800" dirty="0" smtClean="0"/>
              <a:t>PowerPoint  History:</a:t>
            </a:r>
          </a:p>
          <a:p>
            <a:pPr lvl="1"/>
            <a:r>
              <a:rPr lang="en-US" sz="2400" dirty="0" smtClean="0"/>
              <a:t>Originally designed for the Macintosh computer and called “Presenter”</a:t>
            </a:r>
          </a:p>
          <a:p>
            <a:pPr lvl="1"/>
            <a:r>
              <a:rPr lang="en-US" sz="2400" dirty="0" smtClean="0"/>
              <a:t>Officially launched on May 22, 1990</a:t>
            </a:r>
          </a:p>
          <a:p>
            <a:pPr lvl="1"/>
            <a:r>
              <a:rPr lang="en-US" sz="2400" dirty="0" smtClean="0"/>
              <a:t>As of 2012 estimated use frequency – 350 times/second</a:t>
            </a:r>
          </a:p>
          <a:p>
            <a:r>
              <a:rPr lang="en-US" sz="2800" dirty="0" smtClean="0"/>
              <a:t>PowerPoint’s ease of use can help save a lot of time during the creation process</a:t>
            </a:r>
          </a:p>
          <a:p>
            <a:r>
              <a:rPr lang="en-US" sz="2800" dirty="0" smtClean="0"/>
              <a:t>Differences in needs and desires of presenters and audiences – more noticeable </a:t>
            </a:r>
          </a:p>
          <a:p>
            <a:r>
              <a:rPr lang="en-US" sz="2800" dirty="0" smtClean="0"/>
              <a:t>Benefit: Present structural presentations to business workers or students in classroom</a:t>
            </a:r>
            <a:endParaRPr lang="en-US" sz="2800" dirty="0"/>
          </a:p>
        </p:txBody>
      </p:sp>
    </p:spTree>
    <p:extLst>
      <p:ext uri="{BB962C8B-B14F-4D97-AF65-F5344CB8AC3E}">
        <p14:creationId xmlns:p14="http://schemas.microsoft.com/office/powerpoint/2010/main" val="1851896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 Outline</a:t>
            </a:r>
            <a:endParaRPr lang="en-US" dirty="0"/>
          </a:p>
        </p:txBody>
      </p:sp>
      <p:sp>
        <p:nvSpPr>
          <p:cNvPr id="3" name="Content Placeholder 2"/>
          <p:cNvSpPr>
            <a:spLocks noGrp="1"/>
          </p:cNvSpPr>
          <p:nvPr>
            <p:ph sz="half" idx="1"/>
          </p:nvPr>
        </p:nvSpPr>
        <p:spPr>
          <a:xfrm>
            <a:off x="308083" y="2082115"/>
            <a:ext cx="5274424" cy="4725297"/>
          </a:xfrm>
          <a:noFill/>
        </p:spPr>
        <p:txBody>
          <a:bodyPr>
            <a:normAutofit/>
          </a:bodyPr>
          <a:lstStyle/>
          <a:p>
            <a:r>
              <a:rPr lang="en-US" sz="2000" dirty="0" smtClean="0"/>
              <a:t>Lesson 1: Understanding the PowerPoint Environment</a:t>
            </a:r>
          </a:p>
          <a:p>
            <a:pPr lvl="1"/>
            <a:r>
              <a:rPr lang="en-US" sz="1800" dirty="0" smtClean="0"/>
              <a:t>Primarily </a:t>
            </a:r>
            <a:r>
              <a:rPr lang="en-US" sz="1800" dirty="0"/>
              <a:t>used for creating electronic slide show </a:t>
            </a:r>
            <a:r>
              <a:rPr lang="en-US" sz="1800" dirty="0" smtClean="0"/>
              <a:t>presentations, which typically </a:t>
            </a:r>
            <a:r>
              <a:rPr lang="en-US" sz="1800" dirty="0"/>
              <a:t>include slides with text and graphics</a:t>
            </a:r>
            <a:r>
              <a:rPr lang="en-US" sz="1800" dirty="0" smtClean="0"/>
              <a:t>.</a:t>
            </a:r>
          </a:p>
          <a:p>
            <a:r>
              <a:rPr lang="en-US" sz="2000" dirty="0" smtClean="0"/>
              <a:t>Lesson 2: Creating Title &amp; Bullet List Slides</a:t>
            </a:r>
          </a:p>
          <a:p>
            <a:pPr lvl="1"/>
            <a:r>
              <a:rPr lang="en-US" sz="1800" dirty="0" smtClean="0"/>
              <a:t>Slides </a:t>
            </a:r>
            <a:r>
              <a:rPr lang="en-US" sz="1800" dirty="0"/>
              <a:t>contain the information you will present to your audience. </a:t>
            </a:r>
            <a:r>
              <a:rPr lang="en-US" sz="1800" dirty="0" smtClean="0"/>
              <a:t>This lesson you will create them from scratch.</a:t>
            </a:r>
          </a:p>
          <a:p>
            <a:r>
              <a:rPr lang="en-US" sz="2000" dirty="0" smtClean="0"/>
              <a:t>Lesson 3: Working with Text Placeholders and Graphics</a:t>
            </a:r>
          </a:p>
          <a:p>
            <a:pPr lvl="1"/>
            <a:r>
              <a:rPr lang="en-US" sz="1800" dirty="0" smtClean="0"/>
              <a:t>Manipulate placeholders and graphics by resizing, moving, and deleting these objects.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01559" y="1803862"/>
            <a:ext cx="6290441" cy="5054138"/>
          </a:xfrm>
          <a:prstGeom prst="rect">
            <a:avLst/>
          </a:prstGeom>
        </p:spPr>
      </p:pic>
    </p:spTree>
    <p:extLst>
      <p:ext uri="{BB962C8B-B14F-4D97-AF65-F5344CB8AC3E}">
        <p14:creationId xmlns:p14="http://schemas.microsoft.com/office/powerpoint/2010/main" val="99786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 Outline – </a:t>
            </a:r>
            <a:r>
              <a:rPr lang="en-US" cap="none" dirty="0" smtClean="0"/>
              <a:t>cont.</a:t>
            </a:r>
            <a:endParaRPr lang="en-US" cap="none" dirty="0"/>
          </a:p>
        </p:txBody>
      </p:sp>
      <p:sp>
        <p:nvSpPr>
          <p:cNvPr id="3" name="Content Placeholder 2"/>
          <p:cNvSpPr>
            <a:spLocks noGrp="1"/>
          </p:cNvSpPr>
          <p:nvPr>
            <p:ph sz="half" idx="1"/>
          </p:nvPr>
        </p:nvSpPr>
        <p:spPr>
          <a:xfrm>
            <a:off x="299036" y="2076781"/>
            <a:ext cx="6521824" cy="4483249"/>
          </a:xfrm>
          <a:noFill/>
        </p:spPr>
        <p:txBody>
          <a:bodyPr>
            <a:noAutofit/>
          </a:bodyPr>
          <a:lstStyle/>
          <a:p>
            <a:r>
              <a:rPr lang="en-US" sz="2000" dirty="0"/>
              <a:t>Lesson 4: Working with More Advanced Graphic Features</a:t>
            </a:r>
          </a:p>
          <a:p>
            <a:pPr lvl="1"/>
            <a:r>
              <a:rPr lang="en-US" sz="1800" dirty="0" smtClean="0"/>
              <a:t>Introducing more advanced graphic features such as scaling, rotating, and recoloring pictures as well as using WordArt and SmartArt.</a:t>
            </a:r>
            <a:endParaRPr lang="en-US" sz="1800" dirty="0"/>
          </a:p>
          <a:p>
            <a:pPr>
              <a:spcBef>
                <a:spcPts val="800"/>
              </a:spcBef>
            </a:pPr>
            <a:r>
              <a:rPr lang="en-US" sz="2000" dirty="0" smtClean="0"/>
              <a:t>Lesson 5: Using Drawing Tools</a:t>
            </a:r>
          </a:p>
          <a:p>
            <a:pPr lvl="1"/>
            <a:r>
              <a:rPr lang="en-US" sz="1800" dirty="0"/>
              <a:t>PowerPoint's large shape collection allows you to organize and design the image you desire</a:t>
            </a:r>
            <a:r>
              <a:rPr lang="en-US" sz="1800" dirty="0" smtClean="0"/>
              <a:t>.</a:t>
            </a:r>
          </a:p>
          <a:p>
            <a:r>
              <a:rPr lang="en-US" sz="2000" dirty="0" smtClean="0"/>
              <a:t>Lesson 6: Creating Slide Shows</a:t>
            </a:r>
          </a:p>
          <a:p>
            <a:pPr lvl="1"/>
            <a:r>
              <a:rPr lang="en-US" sz="1800" dirty="0"/>
              <a:t>PowerPoint offers several tools and features to help make your presentation smooth, engaging and </a:t>
            </a:r>
            <a:r>
              <a:rPr lang="en-US" sz="1800" dirty="0" smtClean="0"/>
              <a:t>professional.</a:t>
            </a:r>
          </a:p>
          <a:p>
            <a:r>
              <a:rPr lang="en-US" sz="2000" dirty="0" smtClean="0"/>
              <a:t>Lesson 7: Using P0werPoint Templates</a:t>
            </a:r>
          </a:p>
          <a:p>
            <a:pPr lvl="1"/>
            <a:r>
              <a:rPr lang="en-US" sz="1800" dirty="0"/>
              <a:t>Although PowerPoint comes with several templates, any PowerPoint presentation can be saved as a template.</a:t>
            </a:r>
            <a:endParaRPr lang="en-US" sz="1800" dirty="0" smtClean="0"/>
          </a:p>
        </p:txBody>
      </p:sp>
      <p:pic>
        <p:nvPicPr>
          <p:cNvPr id="13"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126943" y="1792938"/>
            <a:ext cx="5065059" cy="5074563"/>
          </a:xfrm>
        </p:spPr>
      </p:pic>
    </p:spTree>
    <p:extLst>
      <p:ext uri="{BB962C8B-B14F-4D97-AF65-F5344CB8AC3E}">
        <p14:creationId xmlns:p14="http://schemas.microsoft.com/office/powerpoint/2010/main" val="285201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1: Objectives</a:t>
            </a:r>
            <a:r>
              <a:rPr lang="en-US" dirty="0"/>
              <a:t/>
            </a:r>
            <a:br>
              <a:rPr lang="en-US" dirty="0"/>
            </a:br>
            <a:r>
              <a:rPr lang="en-US" sz="3100" b="0" i="1" dirty="0"/>
              <a:t>Understanding the PowerPoint </a:t>
            </a:r>
            <a:r>
              <a:rPr lang="en-US" sz="3100" b="0" i="1" dirty="0" smtClean="0"/>
              <a:t>Environment</a:t>
            </a:r>
            <a:endParaRPr lang="en-US" sz="3100" b="0" i="1" dirty="0"/>
          </a:p>
        </p:txBody>
      </p:sp>
      <p:sp>
        <p:nvSpPr>
          <p:cNvPr id="3" name="Content Placeholder 2"/>
          <p:cNvSpPr>
            <a:spLocks noGrp="1"/>
          </p:cNvSpPr>
          <p:nvPr>
            <p:ph idx="1"/>
          </p:nvPr>
        </p:nvSpPr>
        <p:spPr>
          <a:xfrm>
            <a:off x="2026920" y="2361302"/>
            <a:ext cx="8138160" cy="3891579"/>
          </a:xfrm>
        </p:spPr>
        <p:txBody>
          <a:bodyPr>
            <a:normAutofit/>
          </a:bodyPr>
          <a:lstStyle/>
          <a:p>
            <a:pPr marL="0" indent="0">
              <a:buNone/>
            </a:pPr>
            <a:r>
              <a:rPr lang="en-US" sz="3200" dirty="0" smtClean="0"/>
              <a:t>At the end of this lesson you will be able to:</a:t>
            </a:r>
            <a:br>
              <a:rPr lang="en-US" sz="3200" dirty="0" smtClean="0"/>
            </a:br>
            <a:endParaRPr lang="en-US" sz="1100" dirty="0" smtClean="0"/>
          </a:p>
          <a:p>
            <a:pPr lvl="0"/>
            <a:r>
              <a:rPr lang="en-US" sz="2400" dirty="0"/>
              <a:t>Understand PowerPoint terminology</a:t>
            </a:r>
          </a:p>
          <a:p>
            <a:pPr lvl="0"/>
            <a:r>
              <a:rPr lang="en-US" sz="2400" dirty="0"/>
              <a:t>Review important screen elements</a:t>
            </a:r>
          </a:p>
          <a:p>
            <a:pPr lvl="0"/>
            <a:r>
              <a:rPr lang="en-US" sz="2400" dirty="0"/>
              <a:t>Open a presentation</a:t>
            </a:r>
          </a:p>
          <a:p>
            <a:pPr lvl="0"/>
            <a:r>
              <a:rPr lang="en-US" sz="2400" dirty="0"/>
              <a:t>Navigate through a presentation</a:t>
            </a:r>
          </a:p>
          <a:p>
            <a:pPr lvl="0"/>
            <a:r>
              <a:rPr lang="en-US" sz="2400" dirty="0"/>
              <a:t>Explore the main PowerPoint views</a:t>
            </a:r>
          </a:p>
          <a:p>
            <a:pPr lvl="0"/>
            <a:r>
              <a:rPr lang="en-US" sz="2400" dirty="0"/>
              <a:t>Use the Help button</a:t>
            </a:r>
          </a:p>
          <a:p>
            <a:pPr lvl="0"/>
            <a:r>
              <a:rPr lang="en-US" sz="2400" dirty="0"/>
              <a:t>Close a presentation</a:t>
            </a:r>
          </a:p>
        </p:txBody>
      </p:sp>
    </p:spTree>
    <p:extLst>
      <p:ext uri="{BB962C8B-B14F-4D97-AF65-F5344CB8AC3E}">
        <p14:creationId xmlns:p14="http://schemas.microsoft.com/office/powerpoint/2010/main" val="38488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Lesson 1: </a:t>
            </a:r>
            <a:r>
              <a:rPr lang="en-US" dirty="0" smtClean="0"/>
              <a:t>Content</a:t>
            </a:r>
            <a:endParaRPr lang="en-US" dirty="0"/>
          </a:p>
        </p:txBody>
      </p:sp>
      <p:pic>
        <p:nvPicPr>
          <p:cNvPr id="2" name="Content Placeholder 1"/>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64542" y="2468603"/>
            <a:ext cx="5432392" cy="3597893"/>
          </a:xfrm>
        </p:spPr>
      </p:pic>
      <p:sp>
        <p:nvSpPr>
          <p:cNvPr id="11" name="Content Placeholder 10"/>
          <p:cNvSpPr>
            <a:spLocks noGrp="1"/>
          </p:cNvSpPr>
          <p:nvPr>
            <p:ph sz="half" idx="2"/>
          </p:nvPr>
        </p:nvSpPr>
        <p:spPr>
          <a:xfrm>
            <a:off x="6094959" y="2316515"/>
            <a:ext cx="5711687" cy="3902067"/>
          </a:xfrm>
        </p:spPr>
        <p:txBody>
          <a:bodyPr/>
          <a:lstStyle/>
          <a:p>
            <a:pPr marL="0" indent="0">
              <a:spcBef>
                <a:spcPts val="1000"/>
              </a:spcBef>
              <a:buNone/>
            </a:pPr>
            <a:r>
              <a:rPr lang="en-US" dirty="0"/>
              <a:t>PowerPoint </a:t>
            </a:r>
            <a:r>
              <a:rPr lang="en-US" dirty="0" smtClean="0"/>
              <a:t>is </a:t>
            </a:r>
            <a:r>
              <a:rPr lang="en-US" dirty="0"/>
              <a:t>a </a:t>
            </a:r>
            <a:r>
              <a:rPr lang="en-US" dirty="0" smtClean="0"/>
              <a:t>presentation program </a:t>
            </a:r>
            <a:r>
              <a:rPr lang="en-US" dirty="0"/>
              <a:t>in the </a:t>
            </a:r>
            <a:r>
              <a:rPr lang="en-US" dirty="0" smtClean="0"/>
              <a:t>Microsoft Office </a:t>
            </a:r>
            <a:r>
              <a:rPr lang="en-US" dirty="0"/>
              <a:t>Suite. It allows you to create amazing slide presentations that can integrate images, video, narration, charts and more.</a:t>
            </a:r>
            <a:endParaRPr lang="en-US" dirty="0" smtClean="0"/>
          </a:p>
          <a:p>
            <a:pPr marL="0" indent="0">
              <a:spcBef>
                <a:spcPts val="1000"/>
              </a:spcBef>
              <a:buNone/>
            </a:pPr>
            <a:r>
              <a:rPr lang="en-US" dirty="0"/>
              <a:t>If you've previously used </a:t>
            </a:r>
            <a:r>
              <a:rPr lang="en-US" dirty="0" smtClean="0"/>
              <a:t>PowerPoint </a:t>
            </a:r>
            <a:r>
              <a:rPr lang="en-US" dirty="0"/>
              <a:t>2007, PowerPoint </a:t>
            </a:r>
            <a:r>
              <a:rPr lang="en-US" dirty="0" smtClean="0"/>
              <a:t>2010/2013 </a:t>
            </a:r>
            <a:r>
              <a:rPr lang="en-US" dirty="0"/>
              <a:t>will feel very familiar. It continues to use features like the Ribbon and the Quick Access Toolbar, where you will find commands to perform common tasks in PowerPoint, as well as </a:t>
            </a:r>
            <a:r>
              <a:rPr lang="en-US" dirty="0" smtClean="0"/>
              <a:t>the new Backstage </a:t>
            </a:r>
            <a:r>
              <a:rPr lang="en-US" dirty="0"/>
              <a:t>view.</a:t>
            </a:r>
          </a:p>
        </p:txBody>
      </p:sp>
    </p:spTree>
    <p:extLst>
      <p:ext uri="{BB962C8B-B14F-4D97-AF65-F5344CB8AC3E}">
        <p14:creationId xmlns:p14="http://schemas.microsoft.com/office/powerpoint/2010/main" val="423703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1: Wrap-up</a:t>
            </a:r>
            <a:endParaRPr lang="en-US" dirty="0"/>
          </a:p>
        </p:txBody>
      </p:sp>
      <p:sp>
        <p:nvSpPr>
          <p:cNvPr id="3" name="Content Placeholder 2"/>
          <p:cNvSpPr>
            <a:spLocks noGrp="1"/>
          </p:cNvSpPr>
          <p:nvPr>
            <p:ph idx="1"/>
          </p:nvPr>
        </p:nvSpPr>
        <p:spPr/>
        <p:txBody>
          <a:bodyPr/>
          <a:lstStyle/>
          <a:p>
            <a:r>
              <a:rPr lang="en-US" dirty="0" smtClean="0"/>
              <a:t>Summarize important points.</a:t>
            </a:r>
          </a:p>
          <a:p>
            <a:r>
              <a:rPr lang="en-US" dirty="0" smtClean="0"/>
              <a:t>Allow time for questions.</a:t>
            </a:r>
            <a:endParaRPr lang="en-US" dirty="0"/>
          </a:p>
        </p:txBody>
      </p:sp>
    </p:spTree>
    <p:extLst>
      <p:ext uri="{BB962C8B-B14F-4D97-AF65-F5344CB8AC3E}">
        <p14:creationId xmlns:p14="http://schemas.microsoft.com/office/powerpoint/2010/main" val="351434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 Time</a:t>
            </a:r>
            <a:endParaRPr lang="en-US" dirty="0"/>
          </a:p>
        </p:txBody>
      </p:sp>
      <p:graphicFrame>
        <p:nvGraphicFramePr>
          <p:cNvPr id="3" name="Diagram 2"/>
          <p:cNvGraphicFramePr/>
          <p:nvPr>
            <p:extLst>
              <p:ext uri="{D42A27DB-BD31-4B8C-83A1-F6EECF244321}">
                <p14:modId xmlns:p14="http://schemas.microsoft.com/office/powerpoint/2010/main" val="1097730143"/>
              </p:ext>
            </p:extLst>
          </p:nvPr>
        </p:nvGraphicFramePr>
        <p:xfrm>
          <a:off x="2794715" y="2034864"/>
          <a:ext cx="6977488" cy="45977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12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2: Objectives</a:t>
            </a:r>
            <a:br>
              <a:rPr lang="en-US" dirty="0" smtClean="0"/>
            </a:br>
            <a:r>
              <a:rPr lang="en-US" sz="3100" b="0" i="1" dirty="0"/>
              <a:t>Creating Title &amp; Bullet List Slides</a:t>
            </a:r>
            <a:endParaRPr lang="en-US" sz="3100" dirty="0"/>
          </a:p>
        </p:txBody>
      </p:sp>
      <p:sp>
        <p:nvSpPr>
          <p:cNvPr id="4" name="Content Placeholder 2"/>
          <p:cNvSpPr txBox="1">
            <a:spLocks/>
          </p:cNvSpPr>
          <p:nvPr/>
        </p:nvSpPr>
        <p:spPr>
          <a:xfrm>
            <a:off x="2029968" y="2359152"/>
            <a:ext cx="8138160" cy="3895344"/>
          </a:xfrm>
          <a:prstGeom prst="rect">
            <a:avLst/>
          </a:prstGeom>
        </p:spPr>
        <p:txBody>
          <a:bodyPr vert="horz" lIns="91440" tIns="45720" rIns="91440" bIns="45720" rtlCol="0">
            <a:normAutofit fontScale="92500"/>
          </a:bodyPr>
          <a:lst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marL="0" indent="0">
              <a:buFont typeface="Wingdings" pitchFamily="2" charset="2"/>
              <a:buNone/>
            </a:pPr>
            <a:r>
              <a:rPr lang="en-US" sz="3500" dirty="0" smtClean="0"/>
              <a:t>At the end of this lesson you will be able to:</a:t>
            </a:r>
            <a:r>
              <a:rPr lang="en-US" sz="4600" dirty="0" smtClean="0"/>
              <a:t/>
            </a:r>
            <a:br>
              <a:rPr lang="en-US" sz="4600" dirty="0" smtClean="0"/>
            </a:br>
            <a:endParaRPr lang="en-US" sz="1300" dirty="0" smtClean="0"/>
          </a:p>
          <a:p>
            <a:pPr lvl="0"/>
            <a:r>
              <a:rPr lang="en-US" sz="2600" dirty="0"/>
              <a:t>Create a presentation</a:t>
            </a:r>
          </a:p>
          <a:p>
            <a:pPr lvl="0"/>
            <a:r>
              <a:rPr lang="en-US" sz="2600" dirty="0"/>
              <a:t>Change the layout of a slide</a:t>
            </a:r>
          </a:p>
          <a:p>
            <a:pPr lvl="0"/>
            <a:r>
              <a:rPr lang="en-US" sz="2600" dirty="0"/>
              <a:t>Enter </a:t>
            </a:r>
            <a:r>
              <a:rPr lang="en-US" sz="2600" dirty="0" smtClean="0"/>
              <a:t>&amp; format text </a:t>
            </a:r>
            <a:r>
              <a:rPr lang="en-US" sz="2600" dirty="0"/>
              <a:t>on a slide</a:t>
            </a:r>
          </a:p>
          <a:p>
            <a:pPr lvl="0"/>
            <a:r>
              <a:rPr lang="en-US" sz="2600" dirty="0" smtClean="0"/>
              <a:t>Create </a:t>
            </a:r>
            <a:r>
              <a:rPr lang="en-US" sz="2600" dirty="0"/>
              <a:t>a bulleted list slide</a:t>
            </a:r>
          </a:p>
          <a:p>
            <a:pPr lvl="0"/>
            <a:r>
              <a:rPr lang="en-US" sz="2600" dirty="0"/>
              <a:t>Change bullet levels</a:t>
            </a:r>
          </a:p>
          <a:p>
            <a:pPr lvl="0"/>
            <a:r>
              <a:rPr lang="en-US" sz="2600" dirty="0"/>
              <a:t>Demote and promote text</a:t>
            </a:r>
          </a:p>
          <a:p>
            <a:pPr lvl="0"/>
            <a:r>
              <a:rPr lang="en-US" sz="2600" dirty="0" smtClean="0"/>
              <a:t>Save a presentation</a:t>
            </a:r>
            <a:endParaRPr lang="en-US" sz="2600" dirty="0"/>
          </a:p>
        </p:txBody>
      </p:sp>
    </p:spTree>
    <p:extLst>
      <p:ext uri="{BB962C8B-B14F-4D97-AF65-F5344CB8AC3E}">
        <p14:creationId xmlns:p14="http://schemas.microsoft.com/office/powerpoint/2010/main" val="304608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 xmlns:thm15="http://schemas.microsoft.com/office/thememl/2012/main" name="Banded" id="{98DFF888-2449-4D28-977C-6306C017633E}" vid="{9792607F-9579-4224-82FF-9C88C3E1E53D}"/>
    </a:ext>
  </a:extLst>
</a:theme>
</file>

<file path=ppt/theme/theme2.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FD44557-C150-4AA7-97B1-62E8021520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Banded</Template>
  <TotalTime>0</TotalTime>
  <Words>723</Words>
  <Application>Microsoft Office PowerPoint</Application>
  <PresentationFormat>Custom</PresentationFormat>
  <Paragraphs>94</Paragraphs>
  <Slides>17</Slides>
  <Notes>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Banded</vt:lpstr>
      <vt:lpstr>Introduction to PowerPoint 2010 &amp; 2013</vt:lpstr>
      <vt:lpstr>Introduction</vt:lpstr>
      <vt:lpstr>Training Outline</vt:lpstr>
      <vt:lpstr>Training Outline – cont.</vt:lpstr>
      <vt:lpstr>Lesson 1: Objectives Understanding the PowerPoint Environment</vt:lpstr>
      <vt:lpstr>Lesson 1: Content</vt:lpstr>
      <vt:lpstr>Lesson 1: Wrap-up</vt:lpstr>
      <vt:lpstr>Break Time</vt:lpstr>
      <vt:lpstr>Lesson 2: Objectives Creating Title &amp; Bullet List Slides</vt:lpstr>
      <vt:lpstr>Lesson 2: Content</vt:lpstr>
      <vt:lpstr>Lesson 2: Wrap-up</vt:lpstr>
      <vt:lpstr>PowerPoint Presentation</vt:lpstr>
      <vt:lpstr>Lesson 3: Objectives Working with Text Placeholders &amp; Graphics</vt:lpstr>
      <vt:lpstr>Lesson 3: Content</vt:lpstr>
      <vt:lpstr>Lesson 3: Wrap-up</vt:lpstr>
      <vt:lpstr>Summary of Training</vt:lpstr>
      <vt:lpstr>Introduction to PowerPoint 2010 &amp; 2013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2013-10-29T20:19:22Z</dcterms:created>
  <dcterms:modified xsi:type="dcterms:W3CDTF">2013-11-04T00:05:34Z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TC034606049991</vt:lpwstr>
  </property>
</Properties>
</file>