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303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4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21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42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964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942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06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494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54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37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6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08F40-06AF-4746-982D-0E539C739EDB}" type="datetimeFigureOut">
              <a:rPr lang="en-US" smtClean="0"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9064B-6571-4A99-85DF-9538ACB7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53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Plan-Do-Check-Act Process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450" y="2148681"/>
            <a:ext cx="34671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56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Plan-Do-Check-Act Process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Plan-Do-Check-Act Process</dc:title>
  <dc:creator>John Clinton Bradley</dc:creator>
  <cp:lastModifiedBy>John Clinton Bradley</cp:lastModifiedBy>
  <cp:revision>1</cp:revision>
  <dcterms:created xsi:type="dcterms:W3CDTF">2014-02-14T14:40:49Z</dcterms:created>
  <dcterms:modified xsi:type="dcterms:W3CDTF">2014-02-14T14:48:14Z</dcterms:modified>
</cp:coreProperties>
</file>