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5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102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3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3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45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31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66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077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939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40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64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0C730-2374-4BEC-9966-23D08C4A2CDB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179C0-2C90-49C7-BD26-FBF6B4FCA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02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Marketing Mix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Cinnamon Oil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253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 Mix Elements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860" y="1600200"/>
            <a:ext cx="670227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683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Marketing Mix Analysis</vt:lpstr>
      <vt:lpstr>Media Mix Elements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Mix Analysis</dc:title>
  <dc:creator>John Clinton Bradley</dc:creator>
  <cp:lastModifiedBy>John Clinton Bradley</cp:lastModifiedBy>
  <cp:revision>2</cp:revision>
  <dcterms:created xsi:type="dcterms:W3CDTF">2014-02-04T17:57:27Z</dcterms:created>
  <dcterms:modified xsi:type="dcterms:W3CDTF">2014-02-04T18:09:57Z</dcterms:modified>
</cp:coreProperties>
</file>