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0037" autoAdjust="0"/>
  </p:normalViewPr>
  <p:slideViewPr>
    <p:cSldViewPr>
      <p:cViewPr varScale="1">
        <p:scale>
          <a:sx n="61" d="100"/>
          <a:sy n="61" d="100"/>
        </p:scale>
        <p:origin x="15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877" y="98425"/>
            <a:ext cx="7772400" cy="8394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18012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9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7932614" cy="84461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2015 Logical Operations, Inc. All rights reserved.</a:t>
            </a:r>
          </a:p>
        </p:txBody>
      </p:sp>
      <p:sp>
        <p:nvSpPr>
          <p:cNvPr id="11" name="Footer Placeholder 2"/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2016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0" r:id="rId5"/>
    <p:sldLayoutId id="2147483804" r:id="rId6"/>
    <p:sldLayoutId id="2147483811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2" r:id="rId13"/>
    <p:sldLayoutId id="2147483813" r:id="rId14"/>
    <p:sldLayoutId id="2147483814" r:id="rId15"/>
    <p:sldLayoutId id="214748381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Designing Advanced Plans and Diagrams</a:t>
            </a:r>
          </a:p>
          <a:p>
            <a:r>
              <a:rPr lang="en-US" dirty="0"/>
              <a:t>Enhancing the Look of Drawings</a:t>
            </a:r>
          </a:p>
          <a:p>
            <a:r>
              <a:rPr lang="en-US" dirty="0"/>
              <a:t>Working with Custom Shapes, Stencils, and Templates</a:t>
            </a:r>
          </a:p>
          <a:p>
            <a:r>
              <a:rPr lang="en-US" dirty="0"/>
              <a:t>Connecting Drawings to External Data</a:t>
            </a:r>
          </a:p>
          <a:p>
            <a:r>
              <a:rPr lang="en-US" dirty="0"/>
              <a:t>Leveraging Development Tools</a:t>
            </a:r>
          </a:p>
          <a:p>
            <a:r>
              <a:rPr lang="en-US" dirty="0"/>
              <a:t>Sharing Drawings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Outline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Visuals Template 3_0.potx" id="{A8668A79-81EE-4243-8359-AAA41D624B22}" vid="{0CFEE09C-C1E5-4BE2-A54B-E6540CA8EB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Visuals Template 3_0</Template>
  <TotalTime>9</TotalTime>
  <Words>32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Myriad Pro</vt:lpstr>
      <vt:lpstr>LO Choice</vt:lpstr>
      <vt:lpstr>Course Outline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</dc:title>
  <dc:creator>Jack Fuller</dc:creator>
  <cp:lastModifiedBy>Tricia Murphy</cp:lastModifiedBy>
  <cp:revision>4</cp:revision>
  <dcterms:created xsi:type="dcterms:W3CDTF">2016-03-15T13:55:48Z</dcterms:created>
  <dcterms:modified xsi:type="dcterms:W3CDTF">2016-05-25T19:24:23Z</dcterms:modified>
</cp:coreProperties>
</file>