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9"/>
  </p:notesMasterIdLst>
  <p:handoutMasterIdLst>
    <p:handoutMasterId r:id="rId20"/>
  </p:handoutMasterIdLst>
  <p:sldIdLst>
    <p:sldId id="261" r:id="rId2"/>
    <p:sldId id="262" r:id="rId3"/>
    <p:sldId id="269" r:id="rId4"/>
    <p:sldId id="263" r:id="rId5"/>
    <p:sldId id="264" r:id="rId6"/>
    <p:sldId id="265" r:id="rId7"/>
    <p:sldId id="266" r:id="rId8"/>
    <p:sldId id="267" r:id="rId9"/>
    <p:sldId id="268" r:id="rId10"/>
    <p:sldId id="270" r:id="rId11"/>
    <p:sldId id="271" r:id="rId12"/>
    <p:sldId id="272" r:id="rId13"/>
    <p:sldId id="274" r:id="rId14"/>
    <p:sldId id="275" r:id="rId15"/>
    <p:sldId id="276" r:id="rId16"/>
    <p:sldId id="277" r:id="rId17"/>
    <p:sldId id="26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8168" autoAdjust="0"/>
  </p:normalViewPr>
  <p:slideViewPr>
    <p:cSldViewPr>
      <p:cViewPr varScale="1">
        <p:scale>
          <a:sx n="69" d="100"/>
          <a:sy n="69" d="100"/>
        </p:scale>
        <p:origin x="12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2CEC76-FE21-41C7-970F-97B6E7308FEF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47E892-F833-4A2E-A6EF-A2E4CF86C815}">
      <dgm:prSet phldrT="[Text]"/>
      <dgm:spPr>
        <a:solidFill>
          <a:srgbClr val="009DDC"/>
        </a:solidFill>
        <a:ln>
          <a:noFill/>
        </a:ln>
      </dgm:spPr>
      <dgm:t>
        <a:bodyPr/>
        <a:lstStyle/>
        <a:p>
          <a:r>
            <a:rPr lang="en-US" dirty="0"/>
            <a:t>Template</a:t>
          </a:r>
        </a:p>
      </dgm:t>
    </dgm:pt>
    <dgm:pt modelId="{0BFE3411-EA96-497D-BEEE-8FA27992F5BD}" type="parTrans" cxnId="{85454193-0504-4831-9590-004995DBBED0}">
      <dgm:prSet/>
      <dgm:spPr/>
      <dgm:t>
        <a:bodyPr/>
        <a:lstStyle/>
        <a:p>
          <a:endParaRPr lang="en-US"/>
        </a:p>
      </dgm:t>
    </dgm:pt>
    <dgm:pt modelId="{EA0FADFF-603D-42BD-AF07-F49B10C73605}" type="sibTrans" cxnId="{85454193-0504-4831-9590-004995DBBED0}">
      <dgm:prSet/>
      <dgm:spPr/>
      <dgm:t>
        <a:bodyPr/>
        <a:lstStyle/>
        <a:p>
          <a:endParaRPr lang="en-US"/>
        </a:p>
      </dgm:t>
    </dgm:pt>
    <dgm:pt modelId="{ED81A3F5-A5A2-4B2C-BB3A-7893D72C582A}">
      <dgm:prSet phldrT="[Text]"/>
      <dgm:spPr>
        <a:solidFill>
          <a:srgbClr val="828A8F"/>
        </a:solidFill>
        <a:ln>
          <a:noFill/>
        </a:ln>
      </dgm:spPr>
      <dgm:t>
        <a:bodyPr/>
        <a:lstStyle/>
        <a:p>
          <a:r>
            <a:rPr lang="en-US" dirty="0"/>
            <a:t>Stencil</a:t>
          </a:r>
        </a:p>
      </dgm:t>
    </dgm:pt>
    <dgm:pt modelId="{D217BBD0-F1B3-4272-AC04-A489A5AC84B6}" type="parTrans" cxnId="{0DADFF8D-466B-488F-BED7-DA7E460A1DC3}">
      <dgm:prSet/>
      <dgm:spPr/>
      <dgm:t>
        <a:bodyPr/>
        <a:lstStyle/>
        <a:p>
          <a:endParaRPr lang="en-US"/>
        </a:p>
      </dgm:t>
    </dgm:pt>
    <dgm:pt modelId="{EF36DC91-6787-4BFA-87A0-E69F40D66CF4}" type="sibTrans" cxnId="{0DADFF8D-466B-488F-BED7-DA7E460A1DC3}">
      <dgm:prSet/>
      <dgm:spPr/>
      <dgm:t>
        <a:bodyPr/>
        <a:lstStyle/>
        <a:p>
          <a:endParaRPr lang="en-US"/>
        </a:p>
      </dgm:t>
    </dgm:pt>
    <dgm:pt modelId="{DA289E8A-946C-4D3E-88A3-C5CE0B592262}">
      <dgm:prSet phldrT="[Text]"/>
      <dgm:spPr>
        <a:solidFill>
          <a:schemeClr val="tx1"/>
        </a:solidFill>
        <a:ln>
          <a:noFill/>
        </a:ln>
      </dgm:spPr>
      <dgm:t>
        <a:bodyPr/>
        <a:lstStyle/>
        <a:p>
          <a:r>
            <a:rPr lang="en-US" dirty="0"/>
            <a:t>Shape</a:t>
          </a:r>
        </a:p>
      </dgm:t>
    </dgm:pt>
    <dgm:pt modelId="{32C31CFD-9E59-43F3-ADE0-8AC97C4FF4A7}" type="parTrans" cxnId="{350DE8C9-1A32-4A0D-91E7-EB57269EEEED}">
      <dgm:prSet/>
      <dgm:spPr/>
      <dgm:t>
        <a:bodyPr/>
        <a:lstStyle/>
        <a:p>
          <a:endParaRPr lang="en-US"/>
        </a:p>
      </dgm:t>
    </dgm:pt>
    <dgm:pt modelId="{1CDD334E-A175-4C0D-AC03-DE8AFCA98F81}" type="sibTrans" cxnId="{350DE8C9-1A32-4A0D-91E7-EB57269EEEED}">
      <dgm:prSet/>
      <dgm:spPr/>
      <dgm:t>
        <a:bodyPr/>
        <a:lstStyle/>
        <a:p>
          <a:endParaRPr lang="en-US"/>
        </a:p>
      </dgm:t>
    </dgm:pt>
    <dgm:pt modelId="{4865BDEE-0495-454B-91C4-6AA115520D75}">
      <dgm:prSet phldrT="[Text]"/>
      <dgm:spPr>
        <a:solidFill>
          <a:srgbClr val="828A8F"/>
        </a:solidFill>
        <a:ln>
          <a:noFill/>
        </a:ln>
      </dgm:spPr>
      <dgm:t>
        <a:bodyPr/>
        <a:lstStyle/>
        <a:p>
          <a:r>
            <a:rPr lang="en-US" dirty="0"/>
            <a:t>Stencil</a:t>
          </a:r>
        </a:p>
      </dgm:t>
    </dgm:pt>
    <dgm:pt modelId="{37F1BAFF-5465-4D63-8DB6-EA0B0760F281}" type="parTrans" cxnId="{F2EF3C61-2D48-4E18-A969-E6942A9FD0C5}">
      <dgm:prSet/>
      <dgm:spPr/>
      <dgm:t>
        <a:bodyPr/>
        <a:lstStyle/>
        <a:p>
          <a:endParaRPr lang="en-US"/>
        </a:p>
      </dgm:t>
    </dgm:pt>
    <dgm:pt modelId="{964209B8-E50D-41B7-86CE-B2E709AF1095}" type="sibTrans" cxnId="{F2EF3C61-2D48-4E18-A969-E6942A9FD0C5}">
      <dgm:prSet/>
      <dgm:spPr/>
      <dgm:t>
        <a:bodyPr/>
        <a:lstStyle/>
        <a:p>
          <a:endParaRPr lang="en-US"/>
        </a:p>
      </dgm:t>
    </dgm:pt>
    <dgm:pt modelId="{DBD57E11-316D-4BD0-B4ED-75E2E7CE62AC}">
      <dgm:prSet phldrT="[Text]"/>
      <dgm:spPr>
        <a:solidFill>
          <a:schemeClr val="tx1"/>
        </a:solidFill>
        <a:ln>
          <a:noFill/>
        </a:ln>
      </dgm:spPr>
      <dgm:t>
        <a:bodyPr/>
        <a:lstStyle/>
        <a:p>
          <a:r>
            <a:rPr lang="en-US" dirty="0"/>
            <a:t>Shape</a:t>
          </a:r>
        </a:p>
      </dgm:t>
    </dgm:pt>
    <dgm:pt modelId="{630947B9-8C01-4BBE-A47C-6D1DD2EC2276}" type="parTrans" cxnId="{7BD07F2C-E8AC-4672-AC25-F141D16DAA72}">
      <dgm:prSet/>
      <dgm:spPr/>
      <dgm:t>
        <a:bodyPr/>
        <a:lstStyle/>
        <a:p>
          <a:endParaRPr lang="en-US"/>
        </a:p>
      </dgm:t>
    </dgm:pt>
    <dgm:pt modelId="{84B45CF8-FD8A-44CA-AD96-03EACEB5B68D}" type="sibTrans" cxnId="{7BD07F2C-E8AC-4672-AC25-F141D16DAA72}">
      <dgm:prSet/>
      <dgm:spPr/>
      <dgm:t>
        <a:bodyPr/>
        <a:lstStyle/>
        <a:p>
          <a:endParaRPr lang="en-US"/>
        </a:p>
      </dgm:t>
    </dgm:pt>
    <dgm:pt modelId="{5F9FDC49-1CC7-4292-A825-36D28A83BDCD}">
      <dgm:prSet phldrT="[Text]"/>
      <dgm:spPr>
        <a:solidFill>
          <a:schemeClr val="tx1"/>
        </a:solidFill>
        <a:ln>
          <a:noFill/>
        </a:ln>
      </dgm:spPr>
      <dgm:t>
        <a:bodyPr/>
        <a:lstStyle/>
        <a:p>
          <a:r>
            <a:rPr lang="en-US" dirty="0"/>
            <a:t>Shape</a:t>
          </a:r>
        </a:p>
      </dgm:t>
    </dgm:pt>
    <dgm:pt modelId="{45E14ECF-8629-455F-A6F7-1C5AB2A3D79E}" type="parTrans" cxnId="{67B90175-1710-4C22-90AA-0AB2620AE1CD}">
      <dgm:prSet/>
      <dgm:spPr/>
      <dgm:t>
        <a:bodyPr/>
        <a:lstStyle/>
        <a:p>
          <a:endParaRPr lang="en-US"/>
        </a:p>
      </dgm:t>
    </dgm:pt>
    <dgm:pt modelId="{87D5E47A-4C38-4B51-9712-E24C72D11FB5}" type="sibTrans" cxnId="{67B90175-1710-4C22-90AA-0AB2620AE1CD}">
      <dgm:prSet/>
      <dgm:spPr/>
      <dgm:t>
        <a:bodyPr/>
        <a:lstStyle/>
        <a:p>
          <a:endParaRPr lang="en-US"/>
        </a:p>
      </dgm:t>
    </dgm:pt>
    <dgm:pt modelId="{0D250C55-D60F-4E64-B793-890E0BF9A818}">
      <dgm:prSet phldrT="[Text]"/>
      <dgm:spPr>
        <a:solidFill>
          <a:schemeClr val="tx1"/>
        </a:solidFill>
        <a:ln>
          <a:noFill/>
        </a:ln>
      </dgm:spPr>
      <dgm:t>
        <a:bodyPr/>
        <a:lstStyle/>
        <a:p>
          <a:r>
            <a:rPr lang="en-US" dirty="0"/>
            <a:t>Shape</a:t>
          </a:r>
        </a:p>
      </dgm:t>
    </dgm:pt>
    <dgm:pt modelId="{D9754DBB-5447-4A9B-BF26-4FC22CF05F90}" type="parTrans" cxnId="{52FC2A62-E144-4812-822F-D27910CC2522}">
      <dgm:prSet/>
      <dgm:spPr/>
      <dgm:t>
        <a:bodyPr/>
        <a:lstStyle/>
        <a:p>
          <a:endParaRPr lang="en-US"/>
        </a:p>
      </dgm:t>
    </dgm:pt>
    <dgm:pt modelId="{FFCE60A2-3FA6-4E6E-A213-E9825642139E}" type="sibTrans" cxnId="{52FC2A62-E144-4812-822F-D27910CC2522}">
      <dgm:prSet/>
      <dgm:spPr/>
      <dgm:t>
        <a:bodyPr/>
        <a:lstStyle/>
        <a:p>
          <a:endParaRPr lang="en-US"/>
        </a:p>
      </dgm:t>
    </dgm:pt>
    <dgm:pt modelId="{964362A4-3742-479C-81ED-0C6BFD1B29F9}" type="pres">
      <dgm:prSet presAssocID="{8B2CEC76-FE21-41C7-970F-97B6E7308FE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DFD5FD5-0D9C-48BB-BD48-38670C4C28DC}" type="pres">
      <dgm:prSet presAssocID="{9F47E892-F833-4A2E-A6EF-A2E4CF86C815}" presName="vertOne" presStyleCnt="0"/>
      <dgm:spPr/>
    </dgm:pt>
    <dgm:pt modelId="{4D89B562-EE6D-4F59-9A33-7F1878FED6C5}" type="pres">
      <dgm:prSet presAssocID="{9F47E892-F833-4A2E-A6EF-A2E4CF86C815}" presName="txOne" presStyleLbl="node0" presStyleIdx="0" presStyleCnt="1" custLinFactY="-85783" custLinFactNeighborX="-40030" custLinFactNeighborY="-100000">
        <dgm:presLayoutVars>
          <dgm:chPref val="3"/>
        </dgm:presLayoutVars>
      </dgm:prSet>
      <dgm:spPr/>
    </dgm:pt>
    <dgm:pt modelId="{92F577D7-10E8-4DE7-9907-28FA7F3C79BE}" type="pres">
      <dgm:prSet presAssocID="{9F47E892-F833-4A2E-A6EF-A2E4CF86C815}" presName="parTransOne" presStyleCnt="0"/>
      <dgm:spPr/>
    </dgm:pt>
    <dgm:pt modelId="{37023F5D-3DBB-45D7-8DDA-E8137EA8B5CB}" type="pres">
      <dgm:prSet presAssocID="{9F47E892-F833-4A2E-A6EF-A2E4CF86C815}" presName="horzOne" presStyleCnt="0"/>
      <dgm:spPr/>
    </dgm:pt>
    <dgm:pt modelId="{3E217917-30ED-4458-B0B4-0309F13A3B39}" type="pres">
      <dgm:prSet presAssocID="{ED81A3F5-A5A2-4B2C-BB3A-7893D72C582A}" presName="vertTwo" presStyleCnt="0"/>
      <dgm:spPr/>
    </dgm:pt>
    <dgm:pt modelId="{B0A158A8-0969-4582-AE4E-BFA5CF44A346}" type="pres">
      <dgm:prSet presAssocID="{ED81A3F5-A5A2-4B2C-BB3A-7893D72C582A}" presName="txTwo" presStyleLbl="node2" presStyleIdx="0" presStyleCnt="2">
        <dgm:presLayoutVars>
          <dgm:chPref val="3"/>
        </dgm:presLayoutVars>
      </dgm:prSet>
      <dgm:spPr/>
    </dgm:pt>
    <dgm:pt modelId="{14D58088-21C3-427D-BC72-55DED039F00E}" type="pres">
      <dgm:prSet presAssocID="{ED81A3F5-A5A2-4B2C-BB3A-7893D72C582A}" presName="parTransTwo" presStyleCnt="0"/>
      <dgm:spPr/>
    </dgm:pt>
    <dgm:pt modelId="{7C7B8748-ECB8-46A6-BE6F-844F3340AD2F}" type="pres">
      <dgm:prSet presAssocID="{ED81A3F5-A5A2-4B2C-BB3A-7893D72C582A}" presName="horzTwo" presStyleCnt="0"/>
      <dgm:spPr/>
    </dgm:pt>
    <dgm:pt modelId="{CDEAAB3D-EE1F-4ABE-A52D-14897F455CFC}" type="pres">
      <dgm:prSet presAssocID="{5F9FDC49-1CC7-4292-A825-36D28A83BDCD}" presName="vertThree" presStyleCnt="0"/>
      <dgm:spPr/>
    </dgm:pt>
    <dgm:pt modelId="{CE5699A8-7CC7-4B44-B089-FC7F28CEE60E}" type="pres">
      <dgm:prSet presAssocID="{5F9FDC49-1CC7-4292-A825-36D28A83BDCD}" presName="txThree" presStyleLbl="node3" presStyleIdx="0" presStyleCnt="4">
        <dgm:presLayoutVars>
          <dgm:chPref val="3"/>
        </dgm:presLayoutVars>
      </dgm:prSet>
      <dgm:spPr/>
    </dgm:pt>
    <dgm:pt modelId="{2B9A52DD-58B3-47D1-95C4-41B6B132848C}" type="pres">
      <dgm:prSet presAssocID="{5F9FDC49-1CC7-4292-A825-36D28A83BDCD}" presName="horzThree" presStyleCnt="0"/>
      <dgm:spPr/>
    </dgm:pt>
    <dgm:pt modelId="{DA794E04-1347-4130-8B76-E810565DC1AF}" type="pres">
      <dgm:prSet presAssocID="{87D5E47A-4C38-4B51-9712-E24C72D11FB5}" presName="sibSpaceThree" presStyleCnt="0"/>
      <dgm:spPr/>
    </dgm:pt>
    <dgm:pt modelId="{478DF94E-B5EE-4720-A55D-C80607E34FF1}" type="pres">
      <dgm:prSet presAssocID="{0D250C55-D60F-4E64-B793-890E0BF9A818}" presName="vertThree" presStyleCnt="0"/>
      <dgm:spPr/>
    </dgm:pt>
    <dgm:pt modelId="{66B20284-75DF-4B2F-B9F0-50D17DCBC4B1}" type="pres">
      <dgm:prSet presAssocID="{0D250C55-D60F-4E64-B793-890E0BF9A818}" presName="txThree" presStyleLbl="node3" presStyleIdx="1" presStyleCnt="4">
        <dgm:presLayoutVars>
          <dgm:chPref val="3"/>
        </dgm:presLayoutVars>
      </dgm:prSet>
      <dgm:spPr/>
    </dgm:pt>
    <dgm:pt modelId="{F349A190-3A25-4DE6-804A-51D998BFA671}" type="pres">
      <dgm:prSet presAssocID="{0D250C55-D60F-4E64-B793-890E0BF9A818}" presName="horzThree" presStyleCnt="0"/>
      <dgm:spPr/>
    </dgm:pt>
    <dgm:pt modelId="{8EEB48B0-763B-4E4C-9805-B09F29405C06}" type="pres">
      <dgm:prSet presAssocID="{EF36DC91-6787-4BFA-87A0-E69F40D66CF4}" presName="sibSpaceTwo" presStyleCnt="0"/>
      <dgm:spPr/>
    </dgm:pt>
    <dgm:pt modelId="{FCA124B2-73DB-4C4C-82BA-8998D512BEC4}" type="pres">
      <dgm:prSet presAssocID="{4865BDEE-0495-454B-91C4-6AA115520D75}" presName="vertTwo" presStyleCnt="0"/>
      <dgm:spPr/>
    </dgm:pt>
    <dgm:pt modelId="{7175E155-2F52-4AB8-869D-8D5EAAF7B1A4}" type="pres">
      <dgm:prSet presAssocID="{4865BDEE-0495-454B-91C4-6AA115520D75}" presName="txTwo" presStyleLbl="node2" presStyleIdx="1" presStyleCnt="2">
        <dgm:presLayoutVars>
          <dgm:chPref val="3"/>
        </dgm:presLayoutVars>
      </dgm:prSet>
      <dgm:spPr/>
    </dgm:pt>
    <dgm:pt modelId="{35E108B8-3A33-4EBE-A4C9-79D695F14741}" type="pres">
      <dgm:prSet presAssocID="{4865BDEE-0495-454B-91C4-6AA115520D75}" presName="parTransTwo" presStyleCnt="0"/>
      <dgm:spPr/>
    </dgm:pt>
    <dgm:pt modelId="{CF10CB21-8224-4626-A837-1B06DA7CEC1A}" type="pres">
      <dgm:prSet presAssocID="{4865BDEE-0495-454B-91C4-6AA115520D75}" presName="horzTwo" presStyleCnt="0"/>
      <dgm:spPr/>
    </dgm:pt>
    <dgm:pt modelId="{5B52A98D-7B55-4D05-BD05-2F4B7C1CB719}" type="pres">
      <dgm:prSet presAssocID="{DBD57E11-316D-4BD0-B4ED-75E2E7CE62AC}" presName="vertThree" presStyleCnt="0"/>
      <dgm:spPr/>
    </dgm:pt>
    <dgm:pt modelId="{A920A00A-EDA9-46BB-AC6C-EAFB7AD52D85}" type="pres">
      <dgm:prSet presAssocID="{DBD57E11-316D-4BD0-B4ED-75E2E7CE62AC}" presName="txThree" presStyleLbl="node3" presStyleIdx="2" presStyleCnt="4">
        <dgm:presLayoutVars>
          <dgm:chPref val="3"/>
        </dgm:presLayoutVars>
      </dgm:prSet>
      <dgm:spPr/>
    </dgm:pt>
    <dgm:pt modelId="{B0227EF5-D9CD-4C88-9AF1-4D62F249FC91}" type="pres">
      <dgm:prSet presAssocID="{DBD57E11-316D-4BD0-B4ED-75E2E7CE62AC}" presName="horzThree" presStyleCnt="0"/>
      <dgm:spPr/>
    </dgm:pt>
    <dgm:pt modelId="{A453E77E-FEB5-400D-8300-D125551C13A5}" type="pres">
      <dgm:prSet presAssocID="{84B45CF8-FD8A-44CA-AD96-03EACEB5B68D}" presName="sibSpaceThree" presStyleCnt="0"/>
      <dgm:spPr/>
    </dgm:pt>
    <dgm:pt modelId="{6436DDF8-ED38-4B6D-A390-2122A455DE3D}" type="pres">
      <dgm:prSet presAssocID="{DA289E8A-946C-4D3E-88A3-C5CE0B592262}" presName="vertThree" presStyleCnt="0"/>
      <dgm:spPr/>
    </dgm:pt>
    <dgm:pt modelId="{24095B6F-EEE1-49F8-94EE-FFA147B884CD}" type="pres">
      <dgm:prSet presAssocID="{DA289E8A-946C-4D3E-88A3-C5CE0B592262}" presName="txThree" presStyleLbl="node3" presStyleIdx="3" presStyleCnt="4">
        <dgm:presLayoutVars>
          <dgm:chPref val="3"/>
        </dgm:presLayoutVars>
      </dgm:prSet>
      <dgm:spPr/>
    </dgm:pt>
    <dgm:pt modelId="{8053E1B3-4C30-4F34-A26D-BF9E4FA991DD}" type="pres">
      <dgm:prSet presAssocID="{DA289E8A-946C-4D3E-88A3-C5CE0B592262}" presName="horzThree" presStyleCnt="0"/>
      <dgm:spPr/>
    </dgm:pt>
  </dgm:ptLst>
  <dgm:cxnLst>
    <dgm:cxn modelId="{B35C0786-ECA8-4575-A827-404A835A2892}" type="presOf" srcId="{4865BDEE-0495-454B-91C4-6AA115520D75}" destId="{7175E155-2F52-4AB8-869D-8D5EAAF7B1A4}" srcOrd="0" destOrd="0" presId="urn:microsoft.com/office/officeart/2005/8/layout/hierarchy4"/>
    <dgm:cxn modelId="{85454193-0504-4831-9590-004995DBBED0}" srcId="{8B2CEC76-FE21-41C7-970F-97B6E7308FEF}" destId="{9F47E892-F833-4A2E-A6EF-A2E4CF86C815}" srcOrd="0" destOrd="0" parTransId="{0BFE3411-EA96-497D-BEEE-8FA27992F5BD}" sibTransId="{EA0FADFF-603D-42BD-AF07-F49B10C73605}"/>
    <dgm:cxn modelId="{0DADFF8D-466B-488F-BED7-DA7E460A1DC3}" srcId="{9F47E892-F833-4A2E-A6EF-A2E4CF86C815}" destId="{ED81A3F5-A5A2-4B2C-BB3A-7893D72C582A}" srcOrd="0" destOrd="0" parTransId="{D217BBD0-F1B3-4272-AC04-A489A5AC84B6}" sibTransId="{EF36DC91-6787-4BFA-87A0-E69F40D66CF4}"/>
    <dgm:cxn modelId="{8081661D-2F02-46A2-A8DC-7E7DC68C3B4C}" type="presOf" srcId="{5F9FDC49-1CC7-4292-A825-36D28A83BDCD}" destId="{CE5699A8-7CC7-4B44-B089-FC7F28CEE60E}" srcOrd="0" destOrd="0" presId="urn:microsoft.com/office/officeart/2005/8/layout/hierarchy4"/>
    <dgm:cxn modelId="{350DE8C9-1A32-4A0D-91E7-EB57269EEEED}" srcId="{4865BDEE-0495-454B-91C4-6AA115520D75}" destId="{DA289E8A-946C-4D3E-88A3-C5CE0B592262}" srcOrd="1" destOrd="0" parTransId="{32C31CFD-9E59-43F3-ADE0-8AC97C4FF4A7}" sibTransId="{1CDD334E-A175-4C0D-AC03-DE8AFCA98F81}"/>
    <dgm:cxn modelId="{F420B358-D6F4-4751-AC23-DF5D5A01CFCB}" type="presOf" srcId="{DA289E8A-946C-4D3E-88A3-C5CE0B592262}" destId="{24095B6F-EEE1-49F8-94EE-FFA147B884CD}" srcOrd="0" destOrd="0" presId="urn:microsoft.com/office/officeart/2005/8/layout/hierarchy4"/>
    <dgm:cxn modelId="{B97E3CFE-B441-403E-8815-40BB8B3A87AB}" type="presOf" srcId="{8B2CEC76-FE21-41C7-970F-97B6E7308FEF}" destId="{964362A4-3742-479C-81ED-0C6BFD1B29F9}" srcOrd="0" destOrd="0" presId="urn:microsoft.com/office/officeart/2005/8/layout/hierarchy4"/>
    <dgm:cxn modelId="{52FC2A62-E144-4812-822F-D27910CC2522}" srcId="{ED81A3F5-A5A2-4B2C-BB3A-7893D72C582A}" destId="{0D250C55-D60F-4E64-B793-890E0BF9A818}" srcOrd="1" destOrd="0" parTransId="{D9754DBB-5447-4A9B-BF26-4FC22CF05F90}" sibTransId="{FFCE60A2-3FA6-4E6E-A213-E9825642139E}"/>
    <dgm:cxn modelId="{628AC75E-45B4-4C49-9065-E202B2532B7D}" type="presOf" srcId="{ED81A3F5-A5A2-4B2C-BB3A-7893D72C582A}" destId="{B0A158A8-0969-4582-AE4E-BFA5CF44A346}" srcOrd="0" destOrd="0" presId="urn:microsoft.com/office/officeart/2005/8/layout/hierarchy4"/>
    <dgm:cxn modelId="{7BD07F2C-E8AC-4672-AC25-F141D16DAA72}" srcId="{4865BDEE-0495-454B-91C4-6AA115520D75}" destId="{DBD57E11-316D-4BD0-B4ED-75E2E7CE62AC}" srcOrd="0" destOrd="0" parTransId="{630947B9-8C01-4BBE-A47C-6D1DD2EC2276}" sibTransId="{84B45CF8-FD8A-44CA-AD96-03EACEB5B68D}"/>
    <dgm:cxn modelId="{EFD3F47A-29E3-4097-9D52-7FC8B73D7704}" type="presOf" srcId="{0D250C55-D60F-4E64-B793-890E0BF9A818}" destId="{66B20284-75DF-4B2F-B9F0-50D17DCBC4B1}" srcOrd="0" destOrd="0" presId="urn:microsoft.com/office/officeart/2005/8/layout/hierarchy4"/>
    <dgm:cxn modelId="{F2EF3C61-2D48-4E18-A969-E6942A9FD0C5}" srcId="{9F47E892-F833-4A2E-A6EF-A2E4CF86C815}" destId="{4865BDEE-0495-454B-91C4-6AA115520D75}" srcOrd="1" destOrd="0" parTransId="{37F1BAFF-5465-4D63-8DB6-EA0B0760F281}" sibTransId="{964209B8-E50D-41B7-86CE-B2E709AF1095}"/>
    <dgm:cxn modelId="{67B90175-1710-4C22-90AA-0AB2620AE1CD}" srcId="{ED81A3F5-A5A2-4B2C-BB3A-7893D72C582A}" destId="{5F9FDC49-1CC7-4292-A825-36D28A83BDCD}" srcOrd="0" destOrd="0" parTransId="{45E14ECF-8629-455F-A6F7-1C5AB2A3D79E}" sibTransId="{87D5E47A-4C38-4B51-9712-E24C72D11FB5}"/>
    <dgm:cxn modelId="{5726DB9B-BF9E-4B67-88D8-65EA59179B59}" type="presOf" srcId="{DBD57E11-316D-4BD0-B4ED-75E2E7CE62AC}" destId="{A920A00A-EDA9-46BB-AC6C-EAFB7AD52D85}" srcOrd="0" destOrd="0" presId="urn:microsoft.com/office/officeart/2005/8/layout/hierarchy4"/>
    <dgm:cxn modelId="{B782AD80-A33D-4830-B2FE-DBFCC3F98258}" type="presOf" srcId="{9F47E892-F833-4A2E-A6EF-A2E4CF86C815}" destId="{4D89B562-EE6D-4F59-9A33-7F1878FED6C5}" srcOrd="0" destOrd="0" presId="urn:microsoft.com/office/officeart/2005/8/layout/hierarchy4"/>
    <dgm:cxn modelId="{91866869-50D0-48C2-B612-4C9C9BA13464}" type="presParOf" srcId="{964362A4-3742-479C-81ED-0C6BFD1B29F9}" destId="{ADFD5FD5-0D9C-48BB-BD48-38670C4C28DC}" srcOrd="0" destOrd="0" presId="urn:microsoft.com/office/officeart/2005/8/layout/hierarchy4"/>
    <dgm:cxn modelId="{D23BA1F0-4A6F-44E8-982B-98A3E916625E}" type="presParOf" srcId="{ADFD5FD5-0D9C-48BB-BD48-38670C4C28DC}" destId="{4D89B562-EE6D-4F59-9A33-7F1878FED6C5}" srcOrd="0" destOrd="0" presId="urn:microsoft.com/office/officeart/2005/8/layout/hierarchy4"/>
    <dgm:cxn modelId="{AA6A86A1-E584-4639-98D3-16CDCCB99C88}" type="presParOf" srcId="{ADFD5FD5-0D9C-48BB-BD48-38670C4C28DC}" destId="{92F577D7-10E8-4DE7-9907-28FA7F3C79BE}" srcOrd="1" destOrd="0" presId="urn:microsoft.com/office/officeart/2005/8/layout/hierarchy4"/>
    <dgm:cxn modelId="{F128DBAE-E30A-4871-84AB-6D2F36E8B1B4}" type="presParOf" srcId="{ADFD5FD5-0D9C-48BB-BD48-38670C4C28DC}" destId="{37023F5D-3DBB-45D7-8DDA-E8137EA8B5CB}" srcOrd="2" destOrd="0" presId="urn:microsoft.com/office/officeart/2005/8/layout/hierarchy4"/>
    <dgm:cxn modelId="{7D111A31-89C0-4686-A5F4-95F60363141B}" type="presParOf" srcId="{37023F5D-3DBB-45D7-8DDA-E8137EA8B5CB}" destId="{3E217917-30ED-4458-B0B4-0309F13A3B39}" srcOrd="0" destOrd="0" presId="urn:microsoft.com/office/officeart/2005/8/layout/hierarchy4"/>
    <dgm:cxn modelId="{751541C9-D271-4DAC-A657-3D613F9FB72F}" type="presParOf" srcId="{3E217917-30ED-4458-B0B4-0309F13A3B39}" destId="{B0A158A8-0969-4582-AE4E-BFA5CF44A346}" srcOrd="0" destOrd="0" presId="urn:microsoft.com/office/officeart/2005/8/layout/hierarchy4"/>
    <dgm:cxn modelId="{29131F4B-92AA-413D-9C64-6714F434380A}" type="presParOf" srcId="{3E217917-30ED-4458-B0B4-0309F13A3B39}" destId="{14D58088-21C3-427D-BC72-55DED039F00E}" srcOrd="1" destOrd="0" presId="urn:microsoft.com/office/officeart/2005/8/layout/hierarchy4"/>
    <dgm:cxn modelId="{23A1FBEC-FBD7-4BD6-8E4A-CD098D5D33CC}" type="presParOf" srcId="{3E217917-30ED-4458-B0B4-0309F13A3B39}" destId="{7C7B8748-ECB8-46A6-BE6F-844F3340AD2F}" srcOrd="2" destOrd="0" presId="urn:microsoft.com/office/officeart/2005/8/layout/hierarchy4"/>
    <dgm:cxn modelId="{E523408C-BDD5-46FB-9B3F-EC467C206269}" type="presParOf" srcId="{7C7B8748-ECB8-46A6-BE6F-844F3340AD2F}" destId="{CDEAAB3D-EE1F-4ABE-A52D-14897F455CFC}" srcOrd="0" destOrd="0" presId="urn:microsoft.com/office/officeart/2005/8/layout/hierarchy4"/>
    <dgm:cxn modelId="{6BCD175C-A227-44E1-90F9-BD274328FD05}" type="presParOf" srcId="{CDEAAB3D-EE1F-4ABE-A52D-14897F455CFC}" destId="{CE5699A8-7CC7-4B44-B089-FC7F28CEE60E}" srcOrd="0" destOrd="0" presId="urn:microsoft.com/office/officeart/2005/8/layout/hierarchy4"/>
    <dgm:cxn modelId="{27B0634F-237C-4627-B2D0-40E861674794}" type="presParOf" srcId="{CDEAAB3D-EE1F-4ABE-A52D-14897F455CFC}" destId="{2B9A52DD-58B3-47D1-95C4-41B6B132848C}" srcOrd="1" destOrd="0" presId="urn:microsoft.com/office/officeart/2005/8/layout/hierarchy4"/>
    <dgm:cxn modelId="{5A644F88-2211-4A91-BB33-5C5A37BD3DE3}" type="presParOf" srcId="{7C7B8748-ECB8-46A6-BE6F-844F3340AD2F}" destId="{DA794E04-1347-4130-8B76-E810565DC1AF}" srcOrd="1" destOrd="0" presId="urn:microsoft.com/office/officeart/2005/8/layout/hierarchy4"/>
    <dgm:cxn modelId="{340B5CA1-9268-4DD3-879B-5E0221B07B25}" type="presParOf" srcId="{7C7B8748-ECB8-46A6-BE6F-844F3340AD2F}" destId="{478DF94E-B5EE-4720-A55D-C80607E34FF1}" srcOrd="2" destOrd="0" presId="urn:microsoft.com/office/officeart/2005/8/layout/hierarchy4"/>
    <dgm:cxn modelId="{864EEFC0-46A1-48B9-BDD2-51288227A5F4}" type="presParOf" srcId="{478DF94E-B5EE-4720-A55D-C80607E34FF1}" destId="{66B20284-75DF-4B2F-B9F0-50D17DCBC4B1}" srcOrd="0" destOrd="0" presId="urn:microsoft.com/office/officeart/2005/8/layout/hierarchy4"/>
    <dgm:cxn modelId="{CB48DDD5-8024-4D52-88E4-0D8BB9F27CEC}" type="presParOf" srcId="{478DF94E-B5EE-4720-A55D-C80607E34FF1}" destId="{F349A190-3A25-4DE6-804A-51D998BFA671}" srcOrd="1" destOrd="0" presId="urn:microsoft.com/office/officeart/2005/8/layout/hierarchy4"/>
    <dgm:cxn modelId="{C19B1646-C219-4F96-B921-F3DA4EBFB607}" type="presParOf" srcId="{37023F5D-3DBB-45D7-8DDA-E8137EA8B5CB}" destId="{8EEB48B0-763B-4E4C-9805-B09F29405C06}" srcOrd="1" destOrd="0" presId="urn:microsoft.com/office/officeart/2005/8/layout/hierarchy4"/>
    <dgm:cxn modelId="{5A3F8807-8E26-428D-91A5-F5C8B74BF084}" type="presParOf" srcId="{37023F5D-3DBB-45D7-8DDA-E8137EA8B5CB}" destId="{FCA124B2-73DB-4C4C-82BA-8998D512BEC4}" srcOrd="2" destOrd="0" presId="urn:microsoft.com/office/officeart/2005/8/layout/hierarchy4"/>
    <dgm:cxn modelId="{6D902A8F-2FB6-450E-9997-E93B349EC062}" type="presParOf" srcId="{FCA124B2-73DB-4C4C-82BA-8998D512BEC4}" destId="{7175E155-2F52-4AB8-869D-8D5EAAF7B1A4}" srcOrd="0" destOrd="0" presId="urn:microsoft.com/office/officeart/2005/8/layout/hierarchy4"/>
    <dgm:cxn modelId="{AC7A4F7C-B17D-498A-9B2E-96A2B25DE8F7}" type="presParOf" srcId="{FCA124B2-73DB-4C4C-82BA-8998D512BEC4}" destId="{35E108B8-3A33-4EBE-A4C9-79D695F14741}" srcOrd="1" destOrd="0" presId="urn:microsoft.com/office/officeart/2005/8/layout/hierarchy4"/>
    <dgm:cxn modelId="{D60276D4-38CF-4700-8661-121B00CDF0B9}" type="presParOf" srcId="{FCA124B2-73DB-4C4C-82BA-8998D512BEC4}" destId="{CF10CB21-8224-4626-A837-1B06DA7CEC1A}" srcOrd="2" destOrd="0" presId="urn:microsoft.com/office/officeart/2005/8/layout/hierarchy4"/>
    <dgm:cxn modelId="{D1B50376-A831-4679-8512-15C86A84EE50}" type="presParOf" srcId="{CF10CB21-8224-4626-A837-1B06DA7CEC1A}" destId="{5B52A98D-7B55-4D05-BD05-2F4B7C1CB719}" srcOrd="0" destOrd="0" presId="urn:microsoft.com/office/officeart/2005/8/layout/hierarchy4"/>
    <dgm:cxn modelId="{13A22984-5A43-4A63-8A24-E75B9AD05C67}" type="presParOf" srcId="{5B52A98D-7B55-4D05-BD05-2F4B7C1CB719}" destId="{A920A00A-EDA9-46BB-AC6C-EAFB7AD52D85}" srcOrd="0" destOrd="0" presId="urn:microsoft.com/office/officeart/2005/8/layout/hierarchy4"/>
    <dgm:cxn modelId="{BE293723-070D-42F3-B587-A4CBF3D68D3D}" type="presParOf" srcId="{5B52A98D-7B55-4D05-BD05-2F4B7C1CB719}" destId="{B0227EF5-D9CD-4C88-9AF1-4D62F249FC91}" srcOrd="1" destOrd="0" presId="urn:microsoft.com/office/officeart/2005/8/layout/hierarchy4"/>
    <dgm:cxn modelId="{2FAA9CAC-0B61-471E-AE46-E8033EF356C9}" type="presParOf" srcId="{CF10CB21-8224-4626-A837-1B06DA7CEC1A}" destId="{A453E77E-FEB5-400D-8300-D125551C13A5}" srcOrd="1" destOrd="0" presId="urn:microsoft.com/office/officeart/2005/8/layout/hierarchy4"/>
    <dgm:cxn modelId="{AD78302D-3A74-4EAC-9AC5-41D349E8AC30}" type="presParOf" srcId="{CF10CB21-8224-4626-A837-1B06DA7CEC1A}" destId="{6436DDF8-ED38-4B6D-A390-2122A455DE3D}" srcOrd="2" destOrd="0" presId="urn:microsoft.com/office/officeart/2005/8/layout/hierarchy4"/>
    <dgm:cxn modelId="{44648CD8-0851-4EE8-A6B9-5DFAFEE4A75E}" type="presParOf" srcId="{6436DDF8-ED38-4B6D-A390-2122A455DE3D}" destId="{24095B6F-EEE1-49F8-94EE-FFA147B884CD}" srcOrd="0" destOrd="0" presId="urn:microsoft.com/office/officeart/2005/8/layout/hierarchy4"/>
    <dgm:cxn modelId="{219D4863-35D2-47C7-B00A-F1AB3EC8496B}" type="presParOf" srcId="{6436DDF8-ED38-4B6D-A390-2122A455DE3D}" destId="{8053E1B3-4C30-4F34-A26D-BF9E4FA991DD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89B562-EE6D-4F59-9A33-7F1878FED6C5}">
      <dsp:nvSpPr>
        <dsp:cNvPr id="0" name=""/>
        <dsp:cNvSpPr/>
      </dsp:nvSpPr>
      <dsp:spPr>
        <a:xfrm>
          <a:off x="0" y="0"/>
          <a:ext cx="4568624" cy="885192"/>
        </a:xfrm>
        <a:prstGeom prst="roundRect">
          <a:avLst>
            <a:gd name="adj" fmla="val 10000"/>
          </a:avLst>
        </a:prstGeom>
        <a:solidFill>
          <a:srgbClr val="009DD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Template</a:t>
          </a:r>
        </a:p>
      </dsp:txBody>
      <dsp:txXfrm>
        <a:off x="25926" y="25926"/>
        <a:ext cx="4516772" cy="833340"/>
      </dsp:txXfrm>
    </dsp:sp>
    <dsp:sp modelId="{B0A158A8-0969-4582-AE4E-BFA5CF44A346}">
      <dsp:nvSpPr>
        <dsp:cNvPr id="0" name=""/>
        <dsp:cNvSpPr/>
      </dsp:nvSpPr>
      <dsp:spPr>
        <a:xfrm>
          <a:off x="1687" y="967103"/>
          <a:ext cx="2238275" cy="885192"/>
        </a:xfrm>
        <a:prstGeom prst="roundRect">
          <a:avLst>
            <a:gd name="adj" fmla="val 10000"/>
          </a:avLst>
        </a:prstGeom>
        <a:solidFill>
          <a:srgbClr val="828A8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Stencil</a:t>
          </a:r>
        </a:p>
      </dsp:txBody>
      <dsp:txXfrm>
        <a:off x="27613" y="993029"/>
        <a:ext cx="2186423" cy="833340"/>
      </dsp:txXfrm>
    </dsp:sp>
    <dsp:sp modelId="{CE5699A8-7CC7-4B44-B089-FC7F28CEE60E}">
      <dsp:nvSpPr>
        <dsp:cNvPr id="0" name=""/>
        <dsp:cNvSpPr/>
      </dsp:nvSpPr>
      <dsp:spPr>
        <a:xfrm>
          <a:off x="1687" y="1932681"/>
          <a:ext cx="1096119" cy="885192"/>
        </a:xfrm>
        <a:prstGeom prst="roundRect">
          <a:avLst>
            <a:gd name="adj" fmla="val 10000"/>
          </a:avLst>
        </a:prstGeom>
        <a:solidFill>
          <a:schemeClr val="tx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Shape</a:t>
          </a:r>
        </a:p>
      </dsp:txBody>
      <dsp:txXfrm>
        <a:off x="27613" y="1958607"/>
        <a:ext cx="1044267" cy="833340"/>
      </dsp:txXfrm>
    </dsp:sp>
    <dsp:sp modelId="{66B20284-75DF-4B2F-B9F0-50D17DCBC4B1}">
      <dsp:nvSpPr>
        <dsp:cNvPr id="0" name=""/>
        <dsp:cNvSpPr/>
      </dsp:nvSpPr>
      <dsp:spPr>
        <a:xfrm>
          <a:off x="1143843" y="1932681"/>
          <a:ext cx="1096119" cy="885192"/>
        </a:xfrm>
        <a:prstGeom prst="roundRect">
          <a:avLst>
            <a:gd name="adj" fmla="val 10000"/>
          </a:avLst>
        </a:prstGeom>
        <a:solidFill>
          <a:schemeClr val="tx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Shape</a:t>
          </a:r>
        </a:p>
      </dsp:txBody>
      <dsp:txXfrm>
        <a:off x="1169769" y="1958607"/>
        <a:ext cx="1044267" cy="833340"/>
      </dsp:txXfrm>
    </dsp:sp>
    <dsp:sp modelId="{7175E155-2F52-4AB8-869D-8D5EAAF7B1A4}">
      <dsp:nvSpPr>
        <dsp:cNvPr id="0" name=""/>
        <dsp:cNvSpPr/>
      </dsp:nvSpPr>
      <dsp:spPr>
        <a:xfrm>
          <a:off x="2332037" y="967103"/>
          <a:ext cx="2238275" cy="885192"/>
        </a:xfrm>
        <a:prstGeom prst="roundRect">
          <a:avLst>
            <a:gd name="adj" fmla="val 10000"/>
          </a:avLst>
        </a:prstGeom>
        <a:solidFill>
          <a:srgbClr val="828A8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Stencil</a:t>
          </a:r>
        </a:p>
      </dsp:txBody>
      <dsp:txXfrm>
        <a:off x="2357963" y="993029"/>
        <a:ext cx="2186423" cy="833340"/>
      </dsp:txXfrm>
    </dsp:sp>
    <dsp:sp modelId="{A920A00A-EDA9-46BB-AC6C-EAFB7AD52D85}">
      <dsp:nvSpPr>
        <dsp:cNvPr id="0" name=""/>
        <dsp:cNvSpPr/>
      </dsp:nvSpPr>
      <dsp:spPr>
        <a:xfrm>
          <a:off x="2332037" y="1932681"/>
          <a:ext cx="1096119" cy="885192"/>
        </a:xfrm>
        <a:prstGeom prst="roundRect">
          <a:avLst>
            <a:gd name="adj" fmla="val 10000"/>
          </a:avLst>
        </a:prstGeom>
        <a:solidFill>
          <a:schemeClr val="tx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Shape</a:t>
          </a:r>
        </a:p>
      </dsp:txBody>
      <dsp:txXfrm>
        <a:off x="2357963" y="1958607"/>
        <a:ext cx="1044267" cy="833340"/>
      </dsp:txXfrm>
    </dsp:sp>
    <dsp:sp modelId="{24095B6F-EEE1-49F8-94EE-FFA147B884CD}">
      <dsp:nvSpPr>
        <dsp:cNvPr id="0" name=""/>
        <dsp:cNvSpPr/>
      </dsp:nvSpPr>
      <dsp:spPr>
        <a:xfrm>
          <a:off x="3474193" y="1932681"/>
          <a:ext cx="1096119" cy="885192"/>
        </a:xfrm>
        <a:prstGeom prst="roundRect">
          <a:avLst>
            <a:gd name="adj" fmla="val 10000"/>
          </a:avLst>
        </a:prstGeom>
        <a:solidFill>
          <a:schemeClr val="tx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Shape</a:t>
          </a:r>
        </a:p>
      </dsp:txBody>
      <dsp:txXfrm>
        <a:off x="3500119" y="1958607"/>
        <a:ext cx="1044267" cy="8333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877" y="98425"/>
            <a:ext cx="7772400" cy="8394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18012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7932614" cy="844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2015 Logical Operations, Inc. All rights reserved.</a:t>
            </a:r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2016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0" r:id="rId5"/>
    <p:sldLayoutId id="2147483804" r:id="rId6"/>
    <p:sldLayoutId id="2147483811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2" r:id="rId13"/>
    <p:sldLayoutId id="2147483813" r:id="rId14"/>
    <p:sldLayoutId id="2147483814" r:id="rId15"/>
    <p:sldLayoutId id="214748381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Simple Custom Shapes </a:t>
            </a:r>
          </a:p>
          <a:p>
            <a:r>
              <a:rPr lang="en-US" dirty="0"/>
              <a:t>Create Custom Stencils </a:t>
            </a:r>
          </a:p>
          <a:p>
            <a:r>
              <a:rPr lang="en-US" dirty="0"/>
              <a:t>Create Custom Templates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with Custom Shapes, Stencils, and Templates 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Shape Commands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172219"/>
            <a:ext cx="4266667" cy="5152381"/>
          </a:xfrm>
          <a:prstGeom prst="rect">
            <a:avLst/>
          </a:prstGeom>
          <a:ln>
            <a:solidFill>
              <a:srgbClr val="C4C4C4"/>
            </a:solidFill>
          </a:ln>
        </p:spPr>
      </p:pic>
    </p:spTree>
    <p:extLst>
      <p:ext uri="{BB962C8B-B14F-4D97-AF65-F5344CB8AC3E}">
        <p14:creationId xmlns:p14="http://schemas.microsoft.com/office/powerpoint/2010/main" val="866019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Stencil Commands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819400" y="1752600"/>
            <a:ext cx="3276190" cy="4057143"/>
            <a:chOff x="4457905" y="1400428"/>
            <a:chExt cx="3276190" cy="405714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57905" y="1400428"/>
              <a:ext cx="3276190" cy="4057143"/>
            </a:xfrm>
            <a:prstGeom prst="rect">
              <a:avLst/>
            </a:prstGeom>
            <a:ln>
              <a:solidFill>
                <a:srgbClr val="C4C4C4"/>
              </a:solidFill>
            </a:ln>
          </p:spPr>
        </p:pic>
        <p:sp>
          <p:nvSpPr>
            <p:cNvPr id="10" name="Rectangle 9"/>
            <p:cNvSpPr/>
            <p:nvPr/>
          </p:nvSpPr>
          <p:spPr>
            <a:xfrm>
              <a:off x="5791201" y="4685211"/>
              <a:ext cx="1733006" cy="452846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1383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My Shapes Folder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43" y="1515038"/>
            <a:ext cx="5485714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47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Edit Stencil Command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856107" y="1991255"/>
            <a:ext cx="5431787" cy="3647545"/>
            <a:chOff x="3508750" y="1111381"/>
            <a:chExt cx="5431787" cy="364754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08750" y="1715592"/>
              <a:ext cx="2466286" cy="304333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7108" y="1715592"/>
              <a:ext cx="2703429" cy="3027524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>
              <a:off x="3879880" y="1111382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Lock→Edit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726809" y="1111381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Edit→Lock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5411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Stencil Properties Dialog Box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743" y="1143600"/>
            <a:ext cx="4405057" cy="517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22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Templates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95400"/>
            <a:ext cx="5996940" cy="489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676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Creating a Custom Template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You’ve created a set of stencils and shapes you want to reuse</a:t>
            </a:r>
          </a:p>
          <a:p>
            <a:r>
              <a:rPr lang="en-US" dirty="0"/>
              <a:t>You’ve created a drawing you want to reuse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348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 your work environment, what simple custom shapes do you anticipate adding to a custom Visio stencil?</a:t>
            </a:r>
          </a:p>
          <a:p>
            <a:r>
              <a:rPr lang="en-US"/>
              <a:t>In your work environment, what Visio drawings would you save as templates so that you could create new drawings based on them?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Reflective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Shapes, Stencils, and Templates</a:t>
            </a: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6345048"/>
              </p:ext>
            </p:extLst>
          </p:nvPr>
        </p:nvGraphicFramePr>
        <p:xfrm>
          <a:off x="2286000" y="2362200"/>
          <a:ext cx="457200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1340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and Regular Shapes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33905" y="1752600"/>
            <a:ext cx="5476190" cy="3876190"/>
            <a:chOff x="3392739" y="1490905"/>
            <a:chExt cx="5476190" cy="387619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92739" y="1490905"/>
              <a:ext cx="5476190" cy="3876190"/>
            </a:xfrm>
            <a:prstGeom prst="rect">
              <a:avLst/>
            </a:prstGeom>
          </p:spPr>
        </p:pic>
        <p:sp>
          <p:nvSpPr>
            <p:cNvPr id="6" name="AutoShape 304"/>
            <p:cNvSpPr>
              <a:spLocks noChangeArrowheads="1"/>
            </p:cNvSpPr>
            <p:nvPr/>
          </p:nvSpPr>
          <p:spPr bwMode="auto">
            <a:xfrm>
              <a:off x="4293324" y="4103001"/>
              <a:ext cx="2490651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b="1" kern="0" dirty="0">
                  <a:solidFill>
                    <a:srgbClr val="FFFFFF"/>
                  </a:solidFill>
                  <a:cs typeface="Calibri"/>
                </a:rPr>
                <a:t>Becomes regular shape</a:t>
              </a:r>
            </a:p>
          </p:txBody>
        </p:sp>
        <p:sp>
          <p:nvSpPr>
            <p:cNvPr id="7" name="AutoShape 305"/>
            <p:cNvSpPr>
              <a:spLocks noChangeArrowheads="1"/>
            </p:cNvSpPr>
            <p:nvPr/>
          </p:nvSpPr>
          <p:spPr bwMode="auto">
            <a:xfrm flipH="1">
              <a:off x="4293325" y="3534767"/>
              <a:ext cx="2490651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b="1" kern="0" dirty="0">
                  <a:solidFill>
                    <a:srgbClr val="FFFFFF"/>
                  </a:solidFill>
                  <a:cs typeface="Calibri"/>
                </a:rPr>
                <a:t>Becomes master shape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7218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 File Formats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123922"/>
              </p:ext>
            </p:extLst>
          </p:nvPr>
        </p:nvGraphicFramePr>
        <p:xfrm>
          <a:off x="986693" y="2820260"/>
          <a:ext cx="7239000" cy="1722120"/>
        </p:xfrm>
        <a:graphic>
          <a:graphicData uri="http://schemas.openxmlformats.org/drawingml/2006/table">
            <a:tbl>
              <a:tblPr/>
              <a:tblGrid>
                <a:gridCol w="1465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426905754"/>
                    </a:ext>
                  </a:extLst>
                </a:gridCol>
                <a:gridCol w="3030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File 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Visio 2003-2010 Extension (Binary Format)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Visio 2013-2016 Extension (XML Format)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Visio Drawing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*.vsd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*.vsdx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Visio Stencil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*.vss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*.vssx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Visio Template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*.vst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*.vstx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9354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Custom Shapes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2066308"/>
            <a:ext cx="4212661" cy="3257734"/>
            <a:chOff x="938106" y="1654494"/>
            <a:chExt cx="4212661" cy="3257734"/>
          </a:xfrm>
        </p:grpSpPr>
        <p:pic>
          <p:nvPicPr>
            <p:cNvPr id="6" name="Picture 5" descr="C:\Temp\Temporary Internet Files\Content.Word\Develetech_logo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106" y="3870326"/>
              <a:ext cx="1981411" cy="50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3663440" y="3811776"/>
              <a:ext cx="1287532" cy="646331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b="1" dirty="0">
                  <a:ln w="11430"/>
                  <a:gradFill>
                    <a:gsLst>
                      <a:gs pos="0">
                        <a:srgbClr val="333399">
                          <a:tint val="70000"/>
                          <a:satMod val="245000"/>
                        </a:srgbClr>
                      </a:gs>
                      <a:gs pos="75000">
                        <a:srgbClr val="333399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333399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charset="0"/>
                  <a:cs typeface="Arial" charset="0"/>
                </a:rPr>
                <a:t>Sale!</a:t>
              </a:r>
            </a:p>
          </p:txBody>
        </p:sp>
        <p:pic>
          <p:nvPicPr>
            <p:cNvPr id="8" name="Picture 22" descr="C:\Users\jbradley\AppData\Local\Microsoft\Windows\Temporary Internet Files\Content.IE5\OJ0E5MI2\dglxasset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4886" y="1654494"/>
              <a:ext cx="1345881" cy="1345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31761" y="1673221"/>
              <a:ext cx="1153693" cy="1174754"/>
            </a:xfrm>
            <a:prstGeom prst="rect">
              <a:avLst/>
            </a:prstGeom>
          </p:spPr>
        </p:pic>
        <p:sp>
          <p:nvSpPr>
            <p:cNvPr id="10" name="Rounded Rectangle 9"/>
            <p:cNvSpPr/>
            <p:nvPr/>
          </p:nvSpPr>
          <p:spPr>
            <a:xfrm>
              <a:off x="1190621" y="3094832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Photos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663440" y="3094831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Icons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1190621" y="4637591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Logos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663440" y="4637591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WordArt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9020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Vector vs. Raster Graphics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828800" y="1765138"/>
            <a:ext cx="5313440" cy="4026062"/>
            <a:chOff x="1137199" y="1352558"/>
            <a:chExt cx="5313440" cy="4026062"/>
          </a:xfrm>
        </p:grpSpPr>
        <p:sp>
          <p:nvSpPr>
            <p:cNvPr id="6" name="Cube 2"/>
            <p:cNvSpPr>
              <a:spLocks noChangeArrowheads="1"/>
            </p:cNvSpPr>
            <p:nvPr/>
          </p:nvSpPr>
          <p:spPr bwMode="auto">
            <a:xfrm>
              <a:off x="2100263" y="1369207"/>
              <a:ext cx="457200" cy="457200"/>
            </a:xfrm>
            <a:prstGeom prst="cube">
              <a:avLst>
                <a:gd name="adj" fmla="val 25000"/>
              </a:avLst>
            </a:prstGeom>
            <a:noFill/>
            <a:ln w="12700" algn="ctr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7421" y="1352558"/>
              <a:ext cx="466725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Cube 9"/>
            <p:cNvSpPr>
              <a:spLocks noChangeAspect="1"/>
            </p:cNvSpPr>
            <p:nvPr/>
          </p:nvSpPr>
          <p:spPr bwMode="auto">
            <a:xfrm>
              <a:off x="1137199" y="3162291"/>
              <a:ext cx="2216329" cy="2216329"/>
            </a:xfrm>
            <a:prstGeom prst="cube">
              <a:avLst>
                <a:gd name="adj" fmla="val 25000"/>
              </a:avLst>
            </a:prstGeom>
            <a:noFill/>
            <a:ln w="12700" algn="ctr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9971" y="3009886"/>
              <a:ext cx="2300668" cy="230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AutoShape 309"/>
            <p:cNvSpPr>
              <a:spLocks noChangeArrowheads="1"/>
            </p:cNvSpPr>
            <p:nvPr/>
          </p:nvSpPr>
          <p:spPr bwMode="auto">
            <a:xfrm rot="5400000" flipV="1">
              <a:off x="1914525" y="2109783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AutoShape 309"/>
            <p:cNvSpPr>
              <a:spLocks noChangeArrowheads="1"/>
            </p:cNvSpPr>
            <p:nvPr/>
          </p:nvSpPr>
          <p:spPr bwMode="auto">
            <a:xfrm rot="5400000" flipV="1">
              <a:off x="5129783" y="2109783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1276350" y="4275947"/>
              <a:ext cx="142875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Vector Graphic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4276724" y="4275947"/>
              <a:ext cx="153885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Raster Graphic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2565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Create a Custom Shape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 of the Visio master shapes meet your needs</a:t>
            </a:r>
          </a:p>
          <a:p>
            <a:r>
              <a:rPr lang="en-US" dirty="0"/>
              <a:t>You have a logo or other graphic—such as product images—you intend to use repeatedly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996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Create a Simple Custom Shape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981200" y="2156915"/>
            <a:ext cx="5187099" cy="3076520"/>
            <a:chOff x="2004276" y="1695450"/>
            <a:chExt cx="5187099" cy="307652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90724" y="3857684"/>
              <a:ext cx="914286" cy="914286"/>
            </a:xfrm>
            <a:prstGeom prst="rect">
              <a:avLst/>
            </a:prstGeom>
          </p:spPr>
        </p:pic>
        <p:grpSp>
          <p:nvGrpSpPr>
            <p:cNvPr id="25" name="Group 24"/>
            <p:cNvGrpSpPr/>
            <p:nvPr/>
          </p:nvGrpSpPr>
          <p:grpSpPr>
            <a:xfrm>
              <a:off x="2004276" y="1695450"/>
              <a:ext cx="5187099" cy="2610010"/>
              <a:chOff x="2004276" y="1695450"/>
              <a:chExt cx="5187099" cy="2610010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7485" y="2220258"/>
                <a:ext cx="350476" cy="350476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69790" y="2220258"/>
                <a:ext cx="350476" cy="350476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36237" y="2295079"/>
                <a:ext cx="447619" cy="657143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16633" y="2296095"/>
                <a:ext cx="447619" cy="657143"/>
              </a:xfrm>
              <a:prstGeom prst="rect">
                <a:avLst/>
              </a:prstGeom>
            </p:spPr>
          </p:pic>
          <p:sp>
            <p:nvSpPr>
              <p:cNvPr id="30" name="Line 316"/>
              <p:cNvSpPr>
                <a:spLocks noChangeShapeType="1"/>
              </p:cNvSpPr>
              <p:nvPr/>
            </p:nvSpPr>
            <p:spPr bwMode="auto">
              <a:xfrm rot="5400000">
                <a:off x="3697283" y="2874655"/>
                <a:ext cx="1962519" cy="988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1" name="Group 325"/>
              <p:cNvGrpSpPr>
                <a:grpSpLocks/>
              </p:cNvGrpSpPr>
              <p:nvPr/>
            </p:nvGrpSpPr>
            <p:grpSpPr bwMode="auto">
              <a:xfrm rot="10800000">
                <a:off x="5286025" y="2081529"/>
                <a:ext cx="1272523" cy="2200278"/>
                <a:chOff x="3390" y="2604"/>
                <a:chExt cx="220" cy="257"/>
              </a:xfrm>
            </p:grpSpPr>
            <p:sp>
              <p:nvSpPr>
                <p:cNvPr id="39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3390" y="2604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Line 32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500" y="2495"/>
                  <a:ext cx="1" cy="219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2" name="Group 325"/>
              <p:cNvGrpSpPr>
                <a:grpSpLocks noChangeAspect="1"/>
              </p:cNvGrpSpPr>
              <p:nvPr/>
            </p:nvGrpSpPr>
            <p:grpSpPr bwMode="auto">
              <a:xfrm rot="10800000" flipH="1">
                <a:off x="2694222" y="1898337"/>
                <a:ext cx="1441413" cy="2407123"/>
                <a:chOff x="3379" y="2606"/>
                <a:chExt cx="221" cy="257"/>
              </a:xfrm>
            </p:grpSpPr>
            <p:sp>
              <p:nvSpPr>
                <p:cNvPr id="37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3380" y="260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Line 327"/>
                <p:cNvSpPr>
                  <a:spLocks noChangeShapeType="1"/>
                </p:cNvSpPr>
                <p:nvPr/>
              </p:nvSpPr>
              <p:spPr bwMode="auto">
                <a:xfrm rot="16200000" flipH="1" flipV="1">
                  <a:off x="3490" y="2495"/>
                  <a:ext cx="0" cy="221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3" name="Rounded Rectangle 32"/>
              <p:cNvSpPr/>
              <p:nvPr/>
            </p:nvSpPr>
            <p:spPr>
              <a:xfrm>
                <a:off x="4028345" y="1695450"/>
                <a:ext cx="1310282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Calibri"/>
                  </a:rPr>
                  <a:t>Copy and Paste</a:t>
                </a:r>
              </a:p>
            </p:txBody>
          </p:sp>
          <p:sp>
            <p:nvSpPr>
              <p:cNvPr id="34" name="Rounded Rectangle 33"/>
              <p:cNvSpPr/>
              <p:nvPr/>
            </p:nvSpPr>
            <p:spPr>
              <a:xfrm>
                <a:off x="2004276" y="1695451"/>
                <a:ext cx="1262054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Calibri"/>
                  </a:rPr>
                  <a:t>Insert</a:t>
                </a: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5743033" y="1695451"/>
                <a:ext cx="1448342" cy="403870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Calibri"/>
                  </a:rPr>
                  <a:t>Create Custom Shapes</a:t>
                </a:r>
              </a:p>
            </p:txBody>
          </p:sp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743033" y="2133668"/>
                <a:ext cx="752293" cy="52365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97599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Favorites Stencil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51660" y="1828800"/>
            <a:ext cx="5440680" cy="3915846"/>
            <a:chOff x="3224571" y="1362333"/>
            <a:chExt cx="5440680" cy="391584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24571" y="1362333"/>
              <a:ext cx="5440680" cy="391584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248025" y="2133600"/>
              <a:ext cx="5372100" cy="2571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28575"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8025" y="2581275"/>
              <a:ext cx="2219325" cy="12001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28575">
                  <a:solidFill>
                    <a:srgbClr val="FF0000"/>
                  </a:solidFill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3337981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Visuals Template 3_0.potx" id="{A8668A79-81EE-4243-8359-AAA41D624B22}" vid="{0CFEE09C-C1E5-4BE2-A54B-E6540CA8EB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Visuals Template 3_0</Template>
  <TotalTime>144</TotalTime>
  <Words>258</Words>
  <Application>Microsoft Office PowerPoint</Application>
  <PresentationFormat>On-screen Show (4:3)</PresentationFormat>
  <Paragraphs>76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Myriad Pro</vt:lpstr>
      <vt:lpstr>LO Choice</vt:lpstr>
      <vt:lpstr>Working with Custom Shapes, Stencils, and Templates </vt:lpstr>
      <vt:lpstr>Shapes, Stencils, and Templates</vt:lpstr>
      <vt:lpstr>Master and Regular Shapes</vt:lpstr>
      <vt:lpstr>Visio File Formats</vt:lpstr>
      <vt:lpstr>Simple Custom Shapes</vt:lpstr>
      <vt:lpstr>Vector vs. Raster Graphics</vt:lpstr>
      <vt:lpstr>When to Create a Custom Shape</vt:lpstr>
      <vt:lpstr>Ways to Create a Simple Custom Shape</vt:lpstr>
      <vt:lpstr>The Favorites Stencil</vt:lpstr>
      <vt:lpstr>Master Shape Commands</vt:lpstr>
      <vt:lpstr>New Stencil Commands</vt:lpstr>
      <vt:lpstr>The My Shapes Folder</vt:lpstr>
      <vt:lpstr>The Edit Stencil Command</vt:lpstr>
      <vt:lpstr>The Stencil Properties Dialog Box</vt:lpstr>
      <vt:lpstr>Custom Templates</vt:lpstr>
      <vt:lpstr>Reasons for Creating a Custom Template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Fuller</dc:creator>
  <cp:lastModifiedBy>Tricia Murphy</cp:lastModifiedBy>
  <cp:revision>51</cp:revision>
  <dcterms:created xsi:type="dcterms:W3CDTF">2016-03-15T13:14:35Z</dcterms:created>
  <dcterms:modified xsi:type="dcterms:W3CDTF">2016-05-25T19:34:06Z</dcterms:modified>
</cp:coreProperties>
</file>