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1"/>
  </p:notesMasterIdLst>
  <p:handoutMasterIdLst>
    <p:handoutMasterId r:id="rId22"/>
  </p:handoutMasterIdLst>
  <p:sldIdLst>
    <p:sldId id="261" r:id="rId2"/>
    <p:sldId id="262" r:id="rId3"/>
    <p:sldId id="263" r:id="rId4"/>
    <p:sldId id="264" r:id="rId5"/>
    <p:sldId id="265" r:id="rId6"/>
    <p:sldId id="267" r:id="rId7"/>
    <p:sldId id="268" r:id="rId8"/>
    <p:sldId id="266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60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80" autoAdjust="0"/>
  </p:normalViewPr>
  <p:slideViewPr>
    <p:cSldViewPr>
      <p:cViewPr varScale="1">
        <p:scale>
          <a:sx n="65" d="100"/>
          <a:sy n="65" d="100"/>
        </p:scale>
        <p:origin x="147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5/25/2016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5/25/2016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877" y="98425"/>
            <a:ext cx="7772400" cy="8394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18012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29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24" y="100269"/>
            <a:ext cx="7932614" cy="84461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5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2015 Logical Operations, Inc. All rights reserved.</a:t>
            </a:r>
          </a:p>
        </p:txBody>
      </p:sp>
      <p:sp>
        <p:nvSpPr>
          <p:cNvPr id="11" name="Footer Placeholder 2"/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2016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0" r:id="rId5"/>
    <p:sldLayoutId id="2147483804" r:id="rId6"/>
    <p:sldLayoutId id="2147483811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2" r:id="rId13"/>
    <p:sldLayoutId id="2147483813" r:id="rId14"/>
    <p:sldLayoutId id="2147483814" r:id="rId15"/>
    <p:sldLayoutId id="2147483815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Save and Share Drawings with OneDrive</a:t>
            </a:r>
          </a:p>
          <a:p>
            <a:r>
              <a:rPr lang="en-US" dirty="0"/>
              <a:t>Review Drawings</a:t>
            </a:r>
          </a:p>
          <a:p>
            <a:r>
              <a:rPr lang="en-US" dirty="0"/>
              <a:t>Insert Drawings into Other Office Files</a:t>
            </a:r>
          </a:p>
          <a:p>
            <a:r>
              <a:rPr lang="en-US" dirty="0"/>
              <a:t>Export Drawings</a:t>
            </a:r>
          </a:p>
          <a:p>
            <a:r>
              <a:rPr lang="en-US" dirty="0"/>
              <a:t>Print Drawings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Sharing Drawings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Export Screen on the Backstage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00" y="1295400"/>
            <a:ext cx="6655200" cy="484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299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PDF and XPS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851660" y="1295760"/>
            <a:ext cx="5440680" cy="4876440"/>
            <a:chOff x="1676400" y="1143000"/>
            <a:chExt cx="5440680" cy="48764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6400" y="1143000"/>
              <a:ext cx="5440680" cy="3960223"/>
            </a:xfrm>
            <a:prstGeom prst="rect">
              <a:avLst/>
            </a:prstGeom>
          </p:spPr>
        </p:pic>
        <p:pic>
          <p:nvPicPr>
            <p:cNvPr id="7" name="Picture 7" descr="http://i51.tinypic.com/w7ztag.png"/>
            <p:cNvPicPr>
              <a:picLocks noChangeAspect="1" noChangeArrowheads="1"/>
            </p:cNvPicPr>
            <p:nvPr/>
          </p:nvPicPr>
          <p:blipFill rotWithShape="1">
            <a:blip r:embed="rId3"/>
            <a:srcRect l="4583" t="3750" r="11667" b="5000"/>
            <a:stretch/>
          </p:blipFill>
          <p:spPr bwMode="auto">
            <a:xfrm>
              <a:off x="6032505" y="5103225"/>
              <a:ext cx="829524" cy="90380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5918348" y="5152670"/>
              <a:ext cx="528919" cy="255586"/>
            </a:xfrm>
            <a:prstGeom prst="rect">
              <a:avLst/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  <a:extLst/>
          </p:spPr>
          <p:txBody>
            <a:bodyPr wrap="none" anchor="ctr"/>
            <a:lstStyle/>
            <a:p>
              <a:pPr algn="ctr"/>
              <a:r>
                <a:rPr lang="en-US" alt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XPS</a:t>
              </a:r>
            </a:p>
          </p:txBody>
        </p:sp>
        <p:sp>
          <p:nvSpPr>
            <p:cNvPr id="9" name="AutoShape 304"/>
            <p:cNvSpPr>
              <a:spLocks noChangeArrowheads="1"/>
            </p:cNvSpPr>
            <p:nvPr/>
          </p:nvSpPr>
          <p:spPr bwMode="auto">
            <a:xfrm rot="7148289">
              <a:off x="4596356" y="4418275"/>
              <a:ext cx="862268" cy="609600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AutoShape 304"/>
            <p:cNvSpPr>
              <a:spLocks noChangeArrowheads="1"/>
            </p:cNvSpPr>
            <p:nvPr/>
          </p:nvSpPr>
          <p:spPr bwMode="auto">
            <a:xfrm rot="3259667">
              <a:off x="5632877" y="4385626"/>
              <a:ext cx="851370" cy="609600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3667" y="5105154"/>
              <a:ext cx="914286" cy="9142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1221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 Drawing Formats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688048" y="1523134"/>
            <a:ext cx="5767904" cy="4496666"/>
            <a:chOff x="1688048" y="1219199"/>
            <a:chExt cx="5767904" cy="449666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8048" y="1219199"/>
              <a:ext cx="5767904" cy="4496666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7" name="Rectangle 6"/>
            <p:cNvSpPr/>
            <p:nvPr/>
          </p:nvSpPr>
          <p:spPr>
            <a:xfrm>
              <a:off x="3745448" y="2362200"/>
              <a:ext cx="3710504" cy="914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319754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Graphic File Types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728667" y="1510267"/>
            <a:ext cx="5686666" cy="4433333"/>
            <a:chOff x="1851660" y="1308219"/>
            <a:chExt cx="5686666" cy="443333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1660" y="1308219"/>
              <a:ext cx="5686666" cy="4433333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6" name="Rectangle 5"/>
            <p:cNvSpPr/>
            <p:nvPr/>
          </p:nvSpPr>
          <p:spPr>
            <a:xfrm>
              <a:off x="3962400" y="3505200"/>
              <a:ext cx="3575926" cy="7620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85401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AutoCAD Drawing Format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728667" y="1510267"/>
            <a:ext cx="5686666" cy="4433333"/>
            <a:chOff x="1981200" y="1295400"/>
            <a:chExt cx="5686666" cy="443333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200" y="1295400"/>
              <a:ext cx="5686666" cy="4433333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6" name="Rectangle 5"/>
            <p:cNvSpPr/>
            <p:nvPr/>
          </p:nvSpPr>
          <p:spPr>
            <a:xfrm>
              <a:off x="4114800" y="4267200"/>
              <a:ext cx="1600200" cy="533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17870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Page Publication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728667" y="1510267"/>
            <a:ext cx="5686666" cy="4433333"/>
            <a:chOff x="1752600" y="1295400"/>
            <a:chExt cx="5686666" cy="443333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2600" y="1295400"/>
              <a:ext cx="5686666" cy="4433333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6" name="Rectangle 5"/>
            <p:cNvSpPr/>
            <p:nvPr/>
          </p:nvSpPr>
          <p:spPr>
            <a:xfrm>
              <a:off x="5638800" y="4419600"/>
              <a:ext cx="1800466" cy="4572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767603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Print Screen on the Backstage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513" y="1512684"/>
            <a:ext cx="5440974" cy="443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494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Page Setup Dialog Box</a:t>
            </a:r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065576"/>
              </p:ext>
            </p:extLst>
          </p:nvPr>
        </p:nvGraphicFramePr>
        <p:xfrm>
          <a:off x="685800" y="2133600"/>
          <a:ext cx="7734300" cy="2907792"/>
        </p:xfrm>
        <a:graphic>
          <a:graphicData uri="http://schemas.openxmlformats.org/drawingml/2006/table">
            <a:tbl>
              <a:tblPr/>
              <a:tblGrid>
                <a:gridCol w="1593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40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87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Tab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Use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Print Setup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Make large drawings fit on a printed page or make small drawings larger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Page Size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Let Visio expand the page as needed or constrain Visio to a pre-defined or custom page size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Drawing Scale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Change the scale of the drawing page to a pre-defined or custom scale; the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pre-defined options are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Architectural, Civil Engineering, Metric, 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and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Mechanical Engineering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Page Properties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Change the page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Name, Background, 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and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Measurement units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77017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Layout and Routing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Change how Visio handles connectors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095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4430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Header and Footer Dialog Box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057400"/>
            <a:ext cx="5142905" cy="326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8114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In your work environment, how will you share draft Visio drawings with colleagues for review and comment? </a:t>
            </a:r>
          </a:p>
          <a:p>
            <a:r>
              <a:rPr lang="en-US"/>
              <a:t>In what media will your finished Visio drawings be used?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Reflective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OneDrive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43" y="1366889"/>
            <a:ext cx="8517714" cy="465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383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Options for Sharing Drawings on OneDrive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371600"/>
            <a:ext cx="6744384" cy="465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785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Review Tab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524000" y="2679744"/>
            <a:ext cx="6171429" cy="2030862"/>
            <a:chOff x="1066800" y="1735722"/>
            <a:chExt cx="6171429" cy="20308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6800" y="1735722"/>
              <a:ext cx="6171429" cy="1457143"/>
            </a:xfrm>
            <a:prstGeom prst="rect">
              <a:avLst/>
            </a:prstGeom>
          </p:spPr>
        </p:pic>
        <p:sp>
          <p:nvSpPr>
            <p:cNvPr id="6" name="Rounded Rectangle 5"/>
            <p:cNvSpPr/>
            <p:nvPr/>
          </p:nvSpPr>
          <p:spPr>
            <a:xfrm>
              <a:off x="3676265" y="3491947"/>
              <a:ext cx="1313023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Text Comments</a:t>
              </a:r>
            </a:p>
          </p:txBody>
        </p:sp>
        <p:sp>
          <p:nvSpPr>
            <p:cNvPr id="7" name="AutoShape 303"/>
            <p:cNvSpPr>
              <a:spLocks/>
            </p:cNvSpPr>
            <p:nvPr/>
          </p:nvSpPr>
          <p:spPr bwMode="auto">
            <a:xfrm rot="16200000" flipH="1">
              <a:off x="4261657" y="2741209"/>
              <a:ext cx="275975" cy="1179288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8" name="Group 334"/>
            <p:cNvGrpSpPr>
              <a:grpSpLocks/>
            </p:cNvGrpSpPr>
            <p:nvPr/>
          </p:nvGrpSpPr>
          <p:grpSpPr bwMode="auto">
            <a:xfrm rot="5400000" flipH="1" flipV="1">
              <a:off x="4976430" y="3093324"/>
              <a:ext cx="733424" cy="323848"/>
              <a:chOff x="3356" y="2605"/>
              <a:chExt cx="257" cy="257"/>
            </a:xfrm>
          </p:grpSpPr>
          <p:sp>
            <p:nvSpPr>
              <p:cNvPr id="9" name="Line 335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Line 336"/>
              <p:cNvSpPr>
                <a:spLocks noChangeShapeType="1"/>
              </p:cNvSpPr>
              <p:nvPr/>
            </p:nvSpPr>
            <p:spPr bwMode="auto">
              <a:xfrm rot="16200000" flipV="1">
                <a:off x="3485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" name="Rounded Rectangle 10"/>
            <p:cNvSpPr/>
            <p:nvPr/>
          </p:nvSpPr>
          <p:spPr>
            <a:xfrm>
              <a:off x="5371889" y="3491947"/>
              <a:ext cx="1209690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Ink Comments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0039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Comments and Replies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659" y="1410092"/>
            <a:ext cx="5440680" cy="45978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62062" y="1647738"/>
            <a:ext cx="523875" cy="5905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787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Comments Pane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473032"/>
            <a:ext cx="7399048" cy="444428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733800" y="1963021"/>
            <a:ext cx="524419" cy="5905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943600" y="2731904"/>
            <a:ext cx="2369848" cy="318541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564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Ink Markup</a:t>
            </a:r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494442"/>
              </p:ext>
            </p:extLst>
          </p:nvPr>
        </p:nvGraphicFramePr>
        <p:xfrm>
          <a:off x="986694" y="1295400"/>
          <a:ext cx="7238999" cy="5029200"/>
        </p:xfrm>
        <a:graphic>
          <a:graphicData uri="http://schemas.openxmlformats.org/drawingml/2006/table">
            <a:tbl>
              <a:tblPr/>
              <a:tblGrid>
                <a:gridCol w="1361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1179">
                  <a:extLst>
                    <a:ext uri="{9D8B030D-6E8A-4147-A177-3AD203B41FA5}">
                      <a16:colId xmlns:a16="http://schemas.microsoft.com/office/drawing/2014/main" val="1159907734"/>
                    </a:ext>
                  </a:extLst>
                </a:gridCol>
                <a:gridCol w="45166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Command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Use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Ballpoint Pen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Draw thin lines like a pen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Highlighter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Draw thick lines as with a highlighter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Stroke Eraser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Select pen or highlighter marks you want to erase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Pointer Tool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Select pen or highlighter marks you want to move or resize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362774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Color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Change the color of pen or highlighter marks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836612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Weight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Change the thickness of pen or highlighter marks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779461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Close Ink Tools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Closes the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Ink Tools 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contextual tab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268328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750" y="1801347"/>
            <a:ext cx="396190" cy="5257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829" y="2455744"/>
            <a:ext cx="495238" cy="5257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771" y="3056180"/>
            <a:ext cx="320000" cy="5257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771" y="3741486"/>
            <a:ext cx="327619" cy="5257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689" y="4419600"/>
            <a:ext cx="320000" cy="5257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390" y="5036886"/>
            <a:ext cx="327619" cy="5257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750" y="5722686"/>
            <a:ext cx="396190" cy="52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148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Copy and Paste Options</a:t>
            </a:r>
          </a:p>
        </p:txBody>
      </p:sp>
      <p:graphicFrame>
        <p:nvGraphicFramePr>
          <p:cNvPr id="13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264366"/>
              </p:ext>
            </p:extLst>
          </p:nvPr>
        </p:nvGraphicFramePr>
        <p:xfrm>
          <a:off x="609600" y="2350008"/>
          <a:ext cx="7924800" cy="2679192"/>
        </p:xfrm>
        <a:graphic>
          <a:graphicData uri="http://schemas.openxmlformats.org/drawingml/2006/table">
            <a:tbl>
              <a:tblPr/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Paste Option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Microsoft Visio Drawing Object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Pastes the drawing as a Visio object; if you double-click the object in Word or PowerPoint, it will open in Visio so that you can edit it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Device Independent Bitmap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Pastes the drawing as a raster graphic that contains a color table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Bitmap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Pastes the drawing as a raster graphic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Picture (Enhanced Metafile)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Pastes the drawing as a vector graphic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13387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Picture (Windows Metafile)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Pastes the drawing as a vector graphic; this is a legacy format that is rarely used today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20518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688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Object Options</a:t>
            </a:r>
          </a:p>
        </p:txBody>
      </p:sp>
      <p:graphicFrame>
        <p:nvGraphicFramePr>
          <p:cNvPr id="6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01860"/>
              </p:ext>
            </p:extLst>
          </p:nvPr>
        </p:nvGraphicFramePr>
        <p:xfrm>
          <a:off x="1143000" y="2971800"/>
          <a:ext cx="6858001" cy="1706880"/>
        </p:xfrm>
        <a:graphic>
          <a:graphicData uri="http://schemas.openxmlformats.org/drawingml/2006/table">
            <a:tbl>
              <a:tblPr/>
              <a:tblGrid>
                <a:gridCol w="1169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6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1801">
                  <a:extLst>
                    <a:ext uri="{9D8B030D-6E8A-4147-A177-3AD203B41FA5}">
                      <a16:colId xmlns:a16="http://schemas.microsoft.com/office/drawing/2014/main" val="1177862739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Check Box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Checked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Unchecked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Link to file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Windows establishes a persistent link between the target file and the original Visio drawing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Windows simply inserts a copy of the original Visio drawing into the target document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Display as icon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Windows inserts the Visio drawing as an icon into the source file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Windows inserts the Visio drawing as a graphic rendering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676073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Visuals Template 3_0.potx" id="{A8668A79-81EE-4243-8359-AAA41D624B22}" vid="{0CFEE09C-C1E5-4BE2-A54B-E6540CA8EB4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Visuals Template 3_0</Template>
  <TotalTime>371</TotalTime>
  <Words>448</Words>
  <Application>Microsoft Office PowerPoint</Application>
  <PresentationFormat>On-screen Show (4:3)</PresentationFormat>
  <Paragraphs>98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Myriad Pro</vt:lpstr>
      <vt:lpstr>LO Choice</vt:lpstr>
      <vt:lpstr>Sharing Drawings</vt:lpstr>
      <vt:lpstr>OneDrive</vt:lpstr>
      <vt:lpstr>Options for Sharing Drawings on OneDrive</vt:lpstr>
      <vt:lpstr>The Review Tab</vt:lpstr>
      <vt:lpstr>Comments and Replies</vt:lpstr>
      <vt:lpstr>The Comments Pane</vt:lpstr>
      <vt:lpstr>Ink Markup</vt:lpstr>
      <vt:lpstr>Copy and Paste Options</vt:lpstr>
      <vt:lpstr>Insert Object Options</vt:lpstr>
      <vt:lpstr>The Export Screen on the Backstage</vt:lpstr>
      <vt:lpstr>PDF and XPS</vt:lpstr>
      <vt:lpstr>Visio Drawing Formats</vt:lpstr>
      <vt:lpstr>Graphic File Types</vt:lpstr>
      <vt:lpstr>The AutoCAD Drawing Format</vt:lpstr>
      <vt:lpstr>Web Page Publication</vt:lpstr>
      <vt:lpstr>The Print Screen on the Backstage</vt:lpstr>
      <vt:lpstr>The Page Setup Dialog Box</vt:lpstr>
      <vt:lpstr>The Header and Footer Dialog Box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Fuller</dc:creator>
  <cp:lastModifiedBy>Tricia Murphy</cp:lastModifiedBy>
  <cp:revision>47</cp:revision>
  <dcterms:created xsi:type="dcterms:W3CDTF">2016-03-14T12:01:38Z</dcterms:created>
  <dcterms:modified xsi:type="dcterms:W3CDTF">2016-05-25T19:41:13Z</dcterms:modified>
</cp:coreProperties>
</file>