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20"/>
  </p:notesMasterIdLst>
  <p:handoutMasterIdLst>
    <p:handoutMasterId r:id="rId21"/>
  </p:handoutMasterIdLst>
  <p:sldIdLst>
    <p:sldId id="261" r:id="rId2"/>
    <p:sldId id="262" r:id="rId3"/>
    <p:sldId id="263" r:id="rId4"/>
    <p:sldId id="264" r:id="rId5"/>
    <p:sldId id="265" r:id="rId6"/>
    <p:sldId id="266" r:id="rId7"/>
    <p:sldId id="277" r:id="rId8"/>
    <p:sldId id="267" r:id="rId9"/>
    <p:sldId id="268" r:id="rId10"/>
    <p:sldId id="273" r:id="rId11"/>
    <p:sldId id="274" r:id="rId12"/>
    <p:sldId id="278" r:id="rId13"/>
    <p:sldId id="275" r:id="rId14"/>
    <p:sldId id="269" r:id="rId15"/>
    <p:sldId id="276" r:id="rId16"/>
    <p:sldId id="270" r:id="rId17"/>
    <p:sldId id="271" r:id="rId18"/>
    <p:sldId id="260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2435" autoAdjust="0"/>
  </p:normalViewPr>
  <p:slideViewPr>
    <p:cSldViewPr>
      <p:cViewPr varScale="1">
        <p:scale>
          <a:sx n="63" d="100"/>
          <a:sy n="63" d="100"/>
        </p:scale>
        <p:origin x="153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5/25/2016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5/25/2016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pic>
        <p:nvPicPr>
          <p:cNvPr id="7" name="Picture 6" descr="course outline graphic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0001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9722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rmAutofit/>
          </a:bodyPr>
          <a:lstStyle>
            <a:lvl1pPr marL="0" indent="0" algn="l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9169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2020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0710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1766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791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7" name="Picture 6" descr="choice blocks-0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4" name="Picture 3" descr="bubbl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" y="33129"/>
            <a:ext cx="9144000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1925" y="1302039"/>
            <a:ext cx="8460150" cy="4525963"/>
          </a:xfrm>
          <a:prstGeom prst="rect">
            <a:avLst/>
          </a:prstGeom>
        </p:spPr>
        <p:txBody>
          <a:bodyPr/>
          <a:lstStyle>
            <a:lvl1pPr marL="342900" indent="-342900">
              <a:spcAft>
                <a:spcPts val="0"/>
              </a:spcAft>
              <a:buClr>
                <a:srgbClr val="009DDC"/>
              </a:buClr>
              <a:buFont typeface="+mj-lt"/>
              <a:buAutoNum type="arabicPeriod"/>
              <a:defRPr sz="2000" baseline="0"/>
            </a:lvl1pPr>
            <a:lvl2pPr marL="742950" indent="-285750">
              <a:spcAft>
                <a:spcPts val="0"/>
              </a:spcAft>
              <a:buClr>
                <a:srgbClr val="009DDC"/>
              </a:buClr>
              <a:buFont typeface="Arial"/>
              <a:buChar char="•"/>
              <a:defRPr sz="1800" baseline="0"/>
            </a:lvl2pPr>
          </a:lstStyle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#1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#2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/>
            </a:lvl1pPr>
          </a:lstStyle>
          <a:p>
            <a:r>
              <a:rPr lang="en-US" dirty="0"/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036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3877" y="98425"/>
            <a:ext cx="7772400" cy="8394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18012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7293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924" y="100269"/>
            <a:ext cx="7932614" cy="84461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051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2015 Logical Operations, Inc. All rights reserved.</a:t>
            </a:r>
          </a:p>
        </p:txBody>
      </p:sp>
      <p:sp>
        <p:nvSpPr>
          <p:cNvPr id="11" name="Footer Placeholder 2"/>
          <p:cNvSpPr txBox="1">
            <a:spLocks/>
          </p:cNvSpPr>
          <p:nvPr userDrawn="1"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2016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10" r:id="rId5"/>
    <p:sldLayoutId id="2147483804" r:id="rId6"/>
    <p:sldLayoutId id="2147483811" r:id="rId7"/>
    <p:sldLayoutId id="2147483805" r:id="rId8"/>
    <p:sldLayoutId id="2147483806" r:id="rId9"/>
    <p:sldLayoutId id="2147483807" r:id="rId10"/>
    <p:sldLayoutId id="2147483808" r:id="rId11"/>
    <p:sldLayoutId id="2147483809" r:id="rId12"/>
    <p:sldLayoutId id="2147483812" r:id="rId13"/>
    <p:sldLayoutId id="2147483813" r:id="rId14"/>
    <p:sldLayoutId id="2147483814" r:id="rId15"/>
    <p:sldLayoutId id="2147483815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Myriad Pro"/>
          <a:ea typeface="+mj-ea"/>
          <a:cs typeface="Myriad Pr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3-D Shapes</a:t>
            </a:r>
          </a:p>
          <a:p>
            <a:r>
              <a:rPr lang="en-US" dirty="0"/>
              <a:t>Work with Shape Styles</a:t>
            </a:r>
          </a:p>
          <a:p>
            <a:r>
              <a:rPr lang="en-US" dirty="0"/>
              <a:t>Define Shape Styles</a:t>
            </a:r>
          </a:p>
          <a:p>
            <a:r>
              <a:rPr lang="en-US" dirty="0"/>
              <a:t>Apply Backgrounds, Borders, and Titles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Enhancing the Look of Drawings </a:t>
            </a:r>
          </a:p>
        </p:txBody>
      </p:sp>
    </p:spTree>
    <p:extLst>
      <p:ext uri="{BB962C8B-B14F-4D97-AF65-F5344CB8AC3E}">
        <p14:creationId xmlns:p14="http://schemas.microsoft.com/office/powerpoint/2010/main" val="3569839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953" y="1657895"/>
            <a:ext cx="3238095" cy="4361905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</a:t>
            </a:r>
          </a:p>
        </p:txBody>
      </p:sp>
    </p:spTree>
    <p:extLst>
      <p:ext uri="{BB962C8B-B14F-4D97-AF65-F5344CB8AC3E}">
        <p14:creationId xmlns:p14="http://schemas.microsoft.com/office/powerpoint/2010/main" val="4151925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7238" y="2209800"/>
            <a:ext cx="3209524" cy="3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8852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 Producing and Consuming Countries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2455" y="1846286"/>
            <a:ext cx="5479090" cy="3868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1665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None of the quick styles, themes, and variants in Visio meet your needs</a:t>
            </a:r>
          </a:p>
          <a:p>
            <a:r>
              <a:rPr lang="en-US" dirty="0"/>
              <a:t>Your company has a style guide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Reasons to Define a Style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4"/>
          <a:stretch/>
        </p:blipFill>
        <p:spPr>
          <a:xfrm>
            <a:off x="1219200" y="2057400"/>
            <a:ext cx="6007608" cy="4400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3128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086514"/>
            <a:ext cx="7114286" cy="5314286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/>
              <a:t>Define Styles </a:t>
            </a:r>
            <a:r>
              <a:rPr lang="en-US" dirty="0"/>
              <a:t>and Styles Commands</a:t>
            </a:r>
          </a:p>
        </p:txBody>
      </p:sp>
      <p:sp>
        <p:nvSpPr>
          <p:cNvPr id="7" name="Rectangle 6"/>
          <p:cNvSpPr/>
          <p:nvPr/>
        </p:nvSpPr>
        <p:spPr>
          <a:xfrm>
            <a:off x="1388827" y="1335062"/>
            <a:ext cx="1714136" cy="9144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ln w="28575">
                <a:solidFill>
                  <a:srgbClr val="C00000"/>
                </a:solidFill>
              </a:ln>
              <a:solidFill>
                <a:srgbClr val="FF0000"/>
              </a:solidFill>
              <a:latin typeface="Arial"/>
            </a:endParaRPr>
          </a:p>
        </p:txBody>
      </p:sp>
      <p:grpSp>
        <p:nvGrpSpPr>
          <p:cNvPr id="13" name="Group 334"/>
          <p:cNvGrpSpPr>
            <a:grpSpLocks/>
          </p:cNvGrpSpPr>
          <p:nvPr/>
        </p:nvGrpSpPr>
        <p:grpSpPr bwMode="auto">
          <a:xfrm rot="5400000" flipH="1" flipV="1">
            <a:off x="4035372" y="636052"/>
            <a:ext cx="931198" cy="4161613"/>
            <a:chOff x="3351" y="2604"/>
            <a:chExt cx="259" cy="234"/>
          </a:xfrm>
        </p:grpSpPr>
        <p:sp>
          <p:nvSpPr>
            <p:cNvPr id="14" name="Line 335"/>
            <p:cNvSpPr>
              <a:spLocks noChangeShapeType="1"/>
            </p:cNvSpPr>
            <p:nvPr/>
          </p:nvSpPr>
          <p:spPr bwMode="auto">
            <a:xfrm flipV="1">
              <a:off x="3351" y="2604"/>
              <a:ext cx="0" cy="23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Line 336"/>
            <p:cNvSpPr>
              <a:spLocks noChangeShapeType="1"/>
            </p:cNvSpPr>
            <p:nvPr/>
          </p:nvSpPr>
          <p:spPr bwMode="auto">
            <a:xfrm rot="16200000" flipV="1">
              <a:off x="3482" y="2476"/>
              <a:ext cx="0" cy="257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 w="28575"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" name="Rectangle 7"/>
          <p:cNvSpPr/>
          <p:nvPr/>
        </p:nvSpPr>
        <p:spPr>
          <a:xfrm>
            <a:off x="6581775" y="2944022"/>
            <a:ext cx="1752600" cy="517575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ln w="28575">
                <a:solidFill>
                  <a:srgbClr val="C00000"/>
                </a:solidFill>
              </a:ln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236816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Define Styles Dialog Box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809" y="1914943"/>
            <a:ext cx="2752381" cy="33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191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316365"/>
            <a:ext cx="2559409" cy="4921250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522" y="1153181"/>
            <a:ext cx="4628571" cy="5247619"/>
          </a:xfrm>
          <a:prstGeom prst="rect">
            <a:avLst/>
          </a:prstGeom>
        </p:spPr>
      </p:pic>
      <p:sp>
        <p:nvSpPr>
          <p:cNvPr id="7" name="AutoShape 304"/>
          <p:cNvSpPr>
            <a:spLocks noChangeArrowheads="1"/>
          </p:cNvSpPr>
          <p:nvPr/>
        </p:nvSpPr>
        <p:spPr bwMode="auto">
          <a:xfrm>
            <a:off x="3339171" y="5188105"/>
            <a:ext cx="428625" cy="342900"/>
          </a:xfrm>
          <a:prstGeom prst="rightArrow">
            <a:avLst>
              <a:gd name="adj1" fmla="val 52602"/>
              <a:gd name="adj2" fmla="val 59572"/>
            </a:avLst>
          </a:prstGeom>
          <a:solidFill>
            <a:srgbClr val="009DDC"/>
          </a:solidFill>
          <a:ln w="9525">
            <a:noFill/>
            <a:miter lim="800000"/>
            <a:headEnd/>
            <a:tailEnd/>
          </a:ln>
          <a:effectLst>
            <a:outerShdw blurRad="38100" dist="25400" dir="2700000" sx="99000" sy="99000" algn="ctr" rotWithShape="0">
              <a:srgbClr val="000000">
                <a:alpha val="75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sz="1013" kern="0" dirty="0">
              <a:solidFill>
                <a:sysClr val="windowText" lastClr="000000"/>
              </a:solidFill>
            </a:endParaRPr>
          </a:p>
        </p:txBody>
      </p:sp>
      <p:sp>
        <p:nvSpPr>
          <p:cNvPr id="8" name="Line 167"/>
          <p:cNvSpPr>
            <a:spLocks noChangeShapeType="1"/>
          </p:cNvSpPr>
          <p:nvPr/>
        </p:nvSpPr>
        <p:spPr bwMode="auto">
          <a:xfrm rot="16200000" flipV="1">
            <a:off x="4710683" y="5870749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174109" y="5214874"/>
            <a:ext cx="1676400" cy="406637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Background Page Indicator</a:t>
            </a:r>
          </a:p>
        </p:txBody>
      </p:sp>
    </p:spTree>
    <p:extLst>
      <p:ext uri="{BB962C8B-B14F-4D97-AF65-F5344CB8AC3E}">
        <p14:creationId xmlns:p14="http://schemas.microsoft.com/office/powerpoint/2010/main" val="27198422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Borders and Titles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049199" y="1295400"/>
            <a:ext cx="5418400" cy="4726667"/>
            <a:chOff x="1600200" y="944880"/>
            <a:chExt cx="5418400" cy="4726667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00200" y="944880"/>
              <a:ext cx="1880000" cy="4726667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8600" y="1918214"/>
              <a:ext cx="2980000" cy="3753333"/>
            </a:xfrm>
            <a:prstGeom prst="rect">
              <a:avLst/>
            </a:prstGeom>
          </p:spPr>
        </p:pic>
      </p:grpSp>
      <p:sp>
        <p:nvSpPr>
          <p:cNvPr id="8" name="AutoShape 304"/>
          <p:cNvSpPr>
            <a:spLocks noChangeArrowheads="1"/>
          </p:cNvSpPr>
          <p:nvPr/>
        </p:nvSpPr>
        <p:spPr bwMode="auto">
          <a:xfrm>
            <a:off x="3994086" y="5455920"/>
            <a:ext cx="428625" cy="342900"/>
          </a:xfrm>
          <a:prstGeom prst="rightArrow">
            <a:avLst>
              <a:gd name="adj1" fmla="val 52602"/>
              <a:gd name="adj2" fmla="val 59572"/>
            </a:avLst>
          </a:prstGeom>
          <a:solidFill>
            <a:srgbClr val="009DDC"/>
          </a:solidFill>
          <a:ln w="9525">
            <a:noFill/>
            <a:miter lim="800000"/>
            <a:headEnd/>
            <a:tailEnd/>
          </a:ln>
          <a:effectLst>
            <a:outerShdw blurRad="38100" dist="25400" dir="2700000" sx="99000" sy="99000" algn="ctr" rotWithShape="0">
              <a:srgbClr val="000000">
                <a:alpha val="75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sz="1013" kern="0" dirty="0">
              <a:solidFill>
                <a:sysClr val="windowText" lastClr="000000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279210" y="2430305"/>
            <a:ext cx="1059596" cy="274637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/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Title Field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258998" y="4922520"/>
            <a:ext cx="1575201" cy="274637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/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Page Number Field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392600" y="4922520"/>
            <a:ext cx="1075000" cy="274637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/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Date Field</a:t>
            </a:r>
          </a:p>
        </p:txBody>
      </p:sp>
      <p:sp>
        <p:nvSpPr>
          <p:cNvPr id="12" name="Line 316"/>
          <p:cNvSpPr>
            <a:spLocks noChangeShapeType="1"/>
          </p:cNvSpPr>
          <p:nvPr/>
        </p:nvSpPr>
        <p:spPr bwMode="auto">
          <a:xfrm rot="5400000">
            <a:off x="4466961" y="5455920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Line 316"/>
          <p:cNvSpPr>
            <a:spLocks noChangeShapeType="1"/>
          </p:cNvSpPr>
          <p:nvPr/>
        </p:nvSpPr>
        <p:spPr bwMode="auto">
          <a:xfrm rot="5400000">
            <a:off x="6829162" y="5455920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Line 315"/>
          <p:cNvSpPr>
            <a:spLocks noChangeShapeType="1"/>
          </p:cNvSpPr>
          <p:nvPr/>
        </p:nvSpPr>
        <p:spPr bwMode="auto">
          <a:xfrm>
            <a:off x="5335724" y="2560320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8906742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 might you enhance drawings you have already created?</a:t>
            </a:r>
          </a:p>
          <a:p>
            <a:r>
              <a:rPr lang="en-US" dirty="0"/>
              <a:t>What is your company's style? How can you apply your company's style to Visio drawings?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534458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2-D vs. 3-D Shapes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2209800" y="1711414"/>
            <a:ext cx="5000625" cy="4232186"/>
            <a:chOff x="2209800" y="1447800"/>
            <a:chExt cx="5000625" cy="4232186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2764" y="1764158"/>
              <a:ext cx="638095" cy="1304762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04531" y="4495395"/>
              <a:ext cx="1123810" cy="1076190"/>
            </a:xfrm>
            <a:prstGeom prst="rect">
              <a:avLst/>
            </a:prstGeom>
          </p:spPr>
        </p:pic>
        <p:sp>
          <p:nvSpPr>
            <p:cNvPr id="5" name="Rounded Rectangle 4"/>
            <p:cNvSpPr/>
            <p:nvPr/>
          </p:nvSpPr>
          <p:spPr>
            <a:xfrm>
              <a:off x="2209800" y="1447800"/>
              <a:ext cx="1724025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2-Dimensional</a:t>
              </a:r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5486400" y="1447800"/>
              <a:ext cx="1724025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3-Dimensional</a:t>
              </a:r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2286" y="1808874"/>
              <a:ext cx="323810" cy="857143"/>
            </a:xfrm>
            <a:prstGeom prst="rect">
              <a:avLst/>
            </a:prstGeom>
          </p:spPr>
        </p:pic>
        <p:sp>
          <p:nvSpPr>
            <p:cNvPr id="9" name="Text Box 307"/>
            <p:cNvSpPr txBox="1">
              <a:spLocks noChangeArrowheads="1"/>
            </p:cNvSpPr>
            <p:nvPr/>
          </p:nvSpPr>
          <p:spPr bwMode="auto">
            <a:xfrm>
              <a:off x="2326480" y="2796350"/>
              <a:ext cx="1490662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Person</a:t>
              </a:r>
            </a:p>
          </p:txBody>
        </p:sp>
        <p:sp>
          <p:nvSpPr>
            <p:cNvPr id="10" name="Text Box 307"/>
            <p:cNvSpPr txBox="1">
              <a:spLocks noChangeArrowheads="1"/>
            </p:cNvSpPr>
            <p:nvPr/>
          </p:nvSpPr>
          <p:spPr bwMode="auto">
            <a:xfrm>
              <a:off x="5719763" y="2752454"/>
              <a:ext cx="1490662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Person</a:t>
              </a:r>
            </a:p>
          </p:txBody>
        </p:sp>
        <p:sp>
          <p:nvSpPr>
            <p:cNvPr id="11" name="Text Box 307"/>
            <p:cNvSpPr txBox="1">
              <a:spLocks noChangeArrowheads="1"/>
            </p:cNvSpPr>
            <p:nvPr/>
          </p:nvSpPr>
          <p:spPr bwMode="auto">
            <a:xfrm>
              <a:off x="2326480" y="4142833"/>
              <a:ext cx="1490662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Laptop</a:t>
              </a:r>
            </a:p>
          </p:txBody>
        </p:sp>
        <p:sp>
          <p:nvSpPr>
            <p:cNvPr id="12" name="Text Box 307"/>
            <p:cNvSpPr txBox="1">
              <a:spLocks noChangeArrowheads="1"/>
            </p:cNvSpPr>
            <p:nvPr/>
          </p:nvSpPr>
          <p:spPr bwMode="auto">
            <a:xfrm>
              <a:off x="2329268" y="5387598"/>
              <a:ext cx="1490662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Data Center</a:t>
              </a:r>
            </a:p>
          </p:txBody>
        </p:sp>
        <p:sp>
          <p:nvSpPr>
            <p:cNvPr id="13" name="Text Box 307"/>
            <p:cNvSpPr txBox="1">
              <a:spLocks noChangeArrowheads="1"/>
            </p:cNvSpPr>
            <p:nvPr/>
          </p:nvSpPr>
          <p:spPr bwMode="auto">
            <a:xfrm>
              <a:off x="5719763" y="5387598"/>
              <a:ext cx="1490662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Data</a:t>
              </a: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 Center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</a:endParaRPr>
            </a:p>
          </p:txBody>
        </p:sp>
        <p:sp>
          <p:nvSpPr>
            <p:cNvPr id="14" name="Text Box 307"/>
            <p:cNvSpPr txBox="1">
              <a:spLocks noChangeArrowheads="1"/>
            </p:cNvSpPr>
            <p:nvPr/>
          </p:nvSpPr>
          <p:spPr bwMode="auto">
            <a:xfrm>
              <a:off x="5719763" y="4179621"/>
              <a:ext cx="1490662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Laptop</a:t>
              </a:r>
            </a:p>
          </p:txBody>
        </p: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81335" y="3261036"/>
              <a:ext cx="980952" cy="800000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88953" y="3131279"/>
              <a:ext cx="990476" cy="961905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60332" y="4642106"/>
              <a:ext cx="609524" cy="7333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832072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3-D Templates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076" y="1371600"/>
            <a:ext cx="6485714" cy="4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5114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3-D Stencils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3905" y="1619791"/>
            <a:ext cx="2276190" cy="43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8171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3-D Format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066800" y="1472571"/>
            <a:ext cx="6907355" cy="4623429"/>
            <a:chOff x="1066800" y="1087846"/>
            <a:chExt cx="6907355" cy="4623429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6800" y="1087846"/>
              <a:ext cx="3471714" cy="4623429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153"/>
            <a:stretch/>
          </p:blipFill>
          <p:spPr>
            <a:xfrm>
              <a:off x="5667012" y="1087846"/>
              <a:ext cx="2307143" cy="4505103"/>
            </a:xfrm>
            <a:prstGeom prst="rect">
              <a:avLst/>
            </a:prstGeom>
          </p:spPr>
        </p:pic>
        <p:sp>
          <p:nvSpPr>
            <p:cNvPr id="7" name="AutoShape 304"/>
            <p:cNvSpPr>
              <a:spLocks noChangeArrowheads="1"/>
            </p:cNvSpPr>
            <p:nvPr/>
          </p:nvSpPr>
          <p:spPr bwMode="auto">
            <a:xfrm>
              <a:off x="4721763" y="5101675"/>
              <a:ext cx="762000" cy="609600"/>
            </a:xfrm>
            <a:prstGeom prst="rightArrow">
              <a:avLst>
                <a:gd name="adj1" fmla="val 52602"/>
                <a:gd name="adj2" fmla="val 59572"/>
              </a:avLst>
            </a:prstGeom>
            <a:solidFill>
              <a:srgbClr val="009DDC"/>
            </a:solidFill>
            <a:ln w="9525">
              <a:noFill/>
              <a:miter lim="800000"/>
              <a:headEnd/>
              <a:tailEnd/>
            </a:ln>
            <a:effectLst>
              <a:outerShdw blurRad="38100" dist="25400" dir="2700000" sx="99000" sy="99000" algn="ctr" rotWithShape="0">
                <a:srgbClr val="000000">
                  <a:alpha val="75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698985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3-D Rotation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219200" y="1038227"/>
            <a:ext cx="6545623" cy="5427715"/>
            <a:chOff x="351024" y="262722"/>
            <a:chExt cx="6545623" cy="5427715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1024" y="262722"/>
              <a:ext cx="3400000" cy="5407619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89504" y="1205675"/>
              <a:ext cx="2307143" cy="4484762"/>
            </a:xfrm>
            <a:prstGeom prst="rect">
              <a:avLst/>
            </a:prstGeom>
          </p:spPr>
        </p:pic>
        <p:sp>
          <p:nvSpPr>
            <p:cNvPr id="7" name="AutoShape 304"/>
            <p:cNvSpPr>
              <a:spLocks noChangeArrowheads="1"/>
            </p:cNvSpPr>
            <p:nvPr/>
          </p:nvSpPr>
          <p:spPr bwMode="auto">
            <a:xfrm rot="20100518">
              <a:off x="3784715" y="4948410"/>
              <a:ext cx="762000" cy="609600"/>
            </a:xfrm>
            <a:prstGeom prst="rightArrow">
              <a:avLst>
                <a:gd name="adj1" fmla="val 52602"/>
                <a:gd name="adj2" fmla="val 59572"/>
              </a:avLst>
            </a:prstGeom>
            <a:solidFill>
              <a:srgbClr val="009DDC"/>
            </a:solidFill>
            <a:ln w="9525">
              <a:noFill/>
              <a:miter lim="800000"/>
              <a:headEnd/>
              <a:tailEnd/>
            </a:ln>
            <a:effectLst>
              <a:outerShdw blurRad="38100" dist="25400" dir="2700000" sx="99000" sy="99000" algn="ctr" rotWithShape="0">
                <a:srgbClr val="000000">
                  <a:alpha val="75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26941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Order Fulfillment Process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1063504"/>
            <a:ext cx="4114800" cy="5381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6073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Shape Quick Styles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1057952"/>
            <a:ext cx="3971429" cy="54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0044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Fill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7714" y="1953057"/>
            <a:ext cx="3228571" cy="34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12937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LO Visuals Template 3_0.potx" id="{A8668A79-81EE-4243-8359-AAA41D624B22}" vid="{0CFEE09C-C1E5-4BE2-A54B-E6540CA8EB4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 Visuals Template 3_0</Template>
  <TotalTime>446</TotalTime>
  <Words>157</Words>
  <Application>Microsoft Office PowerPoint</Application>
  <PresentationFormat>On-screen Show (4:3)</PresentationFormat>
  <Paragraphs>56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Myriad Pro</vt:lpstr>
      <vt:lpstr>LO Choice</vt:lpstr>
      <vt:lpstr>Enhancing the Look of Drawings </vt:lpstr>
      <vt:lpstr>2-D vs. 3-D Shapes</vt:lpstr>
      <vt:lpstr>3-D Templates</vt:lpstr>
      <vt:lpstr>3-D Stencils</vt:lpstr>
      <vt:lpstr>3-D Format</vt:lpstr>
      <vt:lpstr>3-D Rotation</vt:lpstr>
      <vt:lpstr>Order Fulfillment Process</vt:lpstr>
      <vt:lpstr>Shape Quick Styles</vt:lpstr>
      <vt:lpstr>Fill</vt:lpstr>
      <vt:lpstr>Line</vt:lpstr>
      <vt:lpstr>Effects</vt:lpstr>
      <vt:lpstr>EE Producing and Consuming Countries</vt:lpstr>
      <vt:lpstr>Reasons to Define a Style</vt:lpstr>
      <vt:lpstr>The Define Styles and Styles Commands</vt:lpstr>
      <vt:lpstr>The Define Styles Dialog Box</vt:lpstr>
      <vt:lpstr>Backgrounds</vt:lpstr>
      <vt:lpstr>Borders and Titles</vt:lpstr>
      <vt:lpstr>Reflective Questions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Jack Fuller</dc:creator>
  <cp:lastModifiedBy>Tricia Murphy</cp:lastModifiedBy>
  <cp:revision>81</cp:revision>
  <dcterms:created xsi:type="dcterms:W3CDTF">2016-03-15T06:21:17Z</dcterms:created>
  <dcterms:modified xsi:type="dcterms:W3CDTF">2016-05-25T19:32:35Z</dcterms:modified>
</cp:coreProperties>
</file>