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3"/>
  </p:notesMasterIdLst>
  <p:handoutMasterIdLst>
    <p:handoutMasterId r:id="rId24"/>
  </p:handout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9" r:id="rId10"/>
    <p:sldId id="280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8168" autoAdjust="0"/>
  </p:normalViewPr>
  <p:slideViewPr>
    <p:cSldViewPr>
      <p:cViewPr varScale="1">
        <p:scale>
          <a:sx n="78" d="100"/>
          <a:sy n="78" d="100"/>
        </p:scale>
        <p:origin x="120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F0792-7A62-4F81-8F90-D306A96F455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25CE49-1E77-4289-9C24-93B47131393A}">
      <dgm:prSet phldrT="[Text]" custT="1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sz="1600" b="1" dirty="0"/>
            <a:t>Command 5</a:t>
          </a:r>
        </a:p>
      </dgm:t>
    </dgm:pt>
    <dgm:pt modelId="{722650EC-968B-45DA-993A-42666F8A51E9}" type="sibTrans" cxnId="{B7429038-3347-446E-8173-6ADEA61A2266}">
      <dgm:prSet/>
      <dgm:spPr/>
      <dgm:t>
        <a:bodyPr/>
        <a:lstStyle/>
        <a:p>
          <a:endParaRPr lang="en-US"/>
        </a:p>
      </dgm:t>
    </dgm:pt>
    <dgm:pt modelId="{3FD66F7F-F4A2-4D2A-AB66-DBA1AAE1B032}" type="parTrans" cxnId="{B7429038-3347-446E-8173-6ADEA61A2266}">
      <dgm:prSet/>
      <dgm:spPr/>
      <dgm:t>
        <a:bodyPr/>
        <a:lstStyle/>
        <a:p>
          <a:endParaRPr lang="en-US"/>
        </a:p>
      </dgm:t>
    </dgm:pt>
    <dgm:pt modelId="{054BEF4F-9FA4-4760-8235-3587B10A6D8C}">
      <dgm:prSet phldrT="[Text]" custT="1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sz="1600" b="1" dirty="0"/>
            <a:t>Command 4</a:t>
          </a:r>
        </a:p>
      </dgm:t>
    </dgm:pt>
    <dgm:pt modelId="{2E2E35F4-182C-4241-B6F2-0406F31BB4EA}" type="sibTrans" cxnId="{4F950B6D-6366-4246-9A80-82FB0ADDFEDD}">
      <dgm:prSet/>
      <dgm:spPr>
        <a:solidFill>
          <a:srgbClr val="787878"/>
        </a:solidFill>
        <a:ln>
          <a:solidFill>
            <a:srgbClr val="787878">
              <a:alpha val="90000"/>
            </a:srgbClr>
          </a:solidFill>
        </a:ln>
      </dgm:spPr>
      <dgm:t>
        <a:bodyPr/>
        <a:lstStyle/>
        <a:p>
          <a:endParaRPr lang="en-US" dirty="0"/>
        </a:p>
      </dgm:t>
    </dgm:pt>
    <dgm:pt modelId="{29639BCE-B405-4FDC-897E-A77B074F872C}" type="parTrans" cxnId="{4F950B6D-6366-4246-9A80-82FB0ADDFEDD}">
      <dgm:prSet/>
      <dgm:spPr/>
      <dgm:t>
        <a:bodyPr/>
        <a:lstStyle/>
        <a:p>
          <a:endParaRPr lang="en-US"/>
        </a:p>
      </dgm:t>
    </dgm:pt>
    <dgm:pt modelId="{0893844C-1922-4C52-8E42-791475CC729E}">
      <dgm:prSet phldrT="[Text]" custT="1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sz="1600" b="1" dirty="0"/>
            <a:t>Command 3</a:t>
          </a:r>
        </a:p>
      </dgm:t>
    </dgm:pt>
    <dgm:pt modelId="{4B4204EE-4508-4998-A455-47555E3290C5}" type="sibTrans" cxnId="{58C5472F-885C-43A2-8DED-602B1D345748}">
      <dgm:prSet/>
      <dgm:spPr>
        <a:solidFill>
          <a:srgbClr val="787878"/>
        </a:solidFill>
        <a:ln>
          <a:solidFill>
            <a:srgbClr val="787878">
              <a:alpha val="90000"/>
            </a:srgbClr>
          </a:solidFill>
        </a:ln>
      </dgm:spPr>
      <dgm:t>
        <a:bodyPr/>
        <a:lstStyle/>
        <a:p>
          <a:endParaRPr lang="en-US" dirty="0"/>
        </a:p>
      </dgm:t>
    </dgm:pt>
    <dgm:pt modelId="{AF1244A4-0105-4577-B22A-93F2926B8D23}" type="parTrans" cxnId="{58C5472F-885C-43A2-8DED-602B1D345748}">
      <dgm:prSet/>
      <dgm:spPr/>
      <dgm:t>
        <a:bodyPr/>
        <a:lstStyle/>
        <a:p>
          <a:endParaRPr lang="en-US"/>
        </a:p>
      </dgm:t>
    </dgm:pt>
    <dgm:pt modelId="{F6BA2FC8-90D2-44F8-B494-659C2E481910}">
      <dgm:prSet phldrT="[Text]" custT="1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sz="1600" b="1" dirty="0"/>
            <a:t>Command 2</a:t>
          </a:r>
        </a:p>
      </dgm:t>
    </dgm:pt>
    <dgm:pt modelId="{6A4FA15A-5A76-49D4-B69A-1163735F5DB5}" type="sibTrans" cxnId="{9EE7CD4F-D461-4B56-B0FD-362F2AA21C7B}">
      <dgm:prSet/>
      <dgm:spPr>
        <a:solidFill>
          <a:srgbClr val="787878"/>
        </a:solidFill>
        <a:ln>
          <a:solidFill>
            <a:srgbClr val="787878">
              <a:alpha val="90000"/>
            </a:srgbClr>
          </a:solidFill>
        </a:ln>
      </dgm:spPr>
      <dgm:t>
        <a:bodyPr/>
        <a:lstStyle/>
        <a:p>
          <a:endParaRPr lang="en-US" dirty="0"/>
        </a:p>
      </dgm:t>
    </dgm:pt>
    <dgm:pt modelId="{E312BF5C-B917-4D83-8F30-3C9FA944145F}" type="parTrans" cxnId="{9EE7CD4F-D461-4B56-B0FD-362F2AA21C7B}">
      <dgm:prSet/>
      <dgm:spPr/>
      <dgm:t>
        <a:bodyPr/>
        <a:lstStyle/>
        <a:p>
          <a:endParaRPr lang="en-US"/>
        </a:p>
      </dgm:t>
    </dgm:pt>
    <dgm:pt modelId="{1BF1FB45-321C-4A09-A65B-3BB6BF75E600}">
      <dgm:prSet phldrT="[Text]" custT="1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sz="1600" b="1" dirty="0"/>
            <a:t>Command 1</a:t>
          </a:r>
        </a:p>
      </dgm:t>
    </dgm:pt>
    <dgm:pt modelId="{A6845659-A451-4E6A-B4DA-3BA9DC638E4C}" type="sibTrans" cxnId="{B910FAE1-E23C-469A-BA62-8F94CCF6BB8C}">
      <dgm:prSet/>
      <dgm:spPr>
        <a:solidFill>
          <a:srgbClr val="787878"/>
        </a:solidFill>
        <a:ln>
          <a:solidFill>
            <a:srgbClr val="787878">
              <a:alpha val="90000"/>
            </a:srgbClr>
          </a:solidFill>
        </a:ln>
      </dgm:spPr>
      <dgm:t>
        <a:bodyPr/>
        <a:lstStyle/>
        <a:p>
          <a:endParaRPr lang="en-US" dirty="0"/>
        </a:p>
      </dgm:t>
    </dgm:pt>
    <dgm:pt modelId="{05A5FD82-63A1-4C49-9587-D7BAE14E95FB}" type="parTrans" cxnId="{B910FAE1-E23C-469A-BA62-8F94CCF6BB8C}">
      <dgm:prSet/>
      <dgm:spPr/>
      <dgm:t>
        <a:bodyPr/>
        <a:lstStyle/>
        <a:p>
          <a:endParaRPr lang="en-US"/>
        </a:p>
      </dgm:t>
    </dgm:pt>
    <dgm:pt modelId="{7F6CC033-E769-46AF-BA71-43FC51271138}" type="pres">
      <dgm:prSet presAssocID="{98CF0792-7A62-4F81-8F90-D306A96F455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1C868B-5DF6-42C8-BC17-931D415829F7}" type="pres">
      <dgm:prSet presAssocID="{98CF0792-7A62-4F81-8F90-D306A96F4554}" presName="dummyMaxCanvas" presStyleCnt="0">
        <dgm:presLayoutVars/>
      </dgm:prSet>
      <dgm:spPr/>
    </dgm:pt>
    <dgm:pt modelId="{F4F93412-6DCE-48DF-BAEC-E805E72C1722}" type="pres">
      <dgm:prSet presAssocID="{98CF0792-7A62-4F81-8F90-D306A96F4554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6444E3-4711-4818-AD5B-B4366CBE790E}" type="pres">
      <dgm:prSet presAssocID="{98CF0792-7A62-4F81-8F90-D306A96F4554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13594-8D3C-4CBB-83EA-2BA7FB53348F}" type="pres">
      <dgm:prSet presAssocID="{98CF0792-7A62-4F81-8F90-D306A96F4554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9EE3FF-E774-4968-AC3A-96248FFA5AD2}" type="pres">
      <dgm:prSet presAssocID="{98CF0792-7A62-4F81-8F90-D306A96F4554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234123-87CF-4387-95BB-D68D321D466F}" type="pres">
      <dgm:prSet presAssocID="{98CF0792-7A62-4F81-8F90-D306A96F4554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252855-01C1-4766-8996-C0AA9F4ADCE0}" type="pres">
      <dgm:prSet presAssocID="{98CF0792-7A62-4F81-8F90-D306A96F4554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E08C61-1DBA-4A2D-B541-2E195153BB08}" type="pres">
      <dgm:prSet presAssocID="{98CF0792-7A62-4F81-8F90-D306A96F4554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AE476A-2AF1-46B6-BED5-B4D2A51D2EAA}" type="pres">
      <dgm:prSet presAssocID="{98CF0792-7A62-4F81-8F90-D306A96F4554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DC743F-D402-4E24-BCFD-8E9ECD82000B}" type="pres">
      <dgm:prSet presAssocID="{98CF0792-7A62-4F81-8F90-D306A96F4554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42BD85-3E1A-41E3-80C2-8326A6F6FD3E}" type="pres">
      <dgm:prSet presAssocID="{98CF0792-7A62-4F81-8F90-D306A96F4554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7A9FF8-3BD7-413B-B697-39CED70404D7}" type="pres">
      <dgm:prSet presAssocID="{98CF0792-7A62-4F81-8F90-D306A96F4554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3E3288-FD12-4098-AD46-AD225B110F63}" type="pres">
      <dgm:prSet presAssocID="{98CF0792-7A62-4F81-8F90-D306A96F4554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7BBCC5-713E-4325-9BF1-14AE5D311F11}" type="pres">
      <dgm:prSet presAssocID="{98CF0792-7A62-4F81-8F90-D306A96F4554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FA13F6-BC62-45A9-A79E-765739217E2D}" type="pres">
      <dgm:prSet presAssocID="{98CF0792-7A62-4F81-8F90-D306A96F4554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2693D0-1734-4FE2-A11E-600A97F994C4}" type="presOf" srcId="{F6BA2FC8-90D2-44F8-B494-659C2E481910}" destId="{6C7A9FF8-3BD7-413B-B697-39CED70404D7}" srcOrd="1" destOrd="0" presId="urn:microsoft.com/office/officeart/2005/8/layout/vProcess5"/>
    <dgm:cxn modelId="{4F950B6D-6366-4246-9A80-82FB0ADDFEDD}" srcId="{98CF0792-7A62-4F81-8F90-D306A96F4554}" destId="{054BEF4F-9FA4-4760-8235-3587B10A6D8C}" srcOrd="3" destOrd="0" parTransId="{29639BCE-B405-4FDC-897E-A77B074F872C}" sibTransId="{2E2E35F4-182C-4241-B6F2-0406F31BB4EA}"/>
    <dgm:cxn modelId="{755BD1E2-DE1B-40F4-AFF9-FF39F5E398CF}" type="presOf" srcId="{054BEF4F-9FA4-4760-8235-3587B10A6D8C}" destId="{A79EE3FF-E774-4968-AC3A-96248FFA5AD2}" srcOrd="0" destOrd="0" presId="urn:microsoft.com/office/officeart/2005/8/layout/vProcess5"/>
    <dgm:cxn modelId="{0DDF1500-CE53-485F-A734-16240AACC2A4}" type="presOf" srcId="{98CF0792-7A62-4F81-8F90-D306A96F4554}" destId="{7F6CC033-E769-46AF-BA71-43FC51271138}" srcOrd="0" destOrd="0" presId="urn:microsoft.com/office/officeart/2005/8/layout/vProcess5"/>
    <dgm:cxn modelId="{0D52532B-DB12-4E8F-9C72-D04CBA99BFFB}" type="presOf" srcId="{054BEF4F-9FA4-4760-8235-3587B10A6D8C}" destId="{737BBCC5-713E-4325-9BF1-14AE5D311F11}" srcOrd="1" destOrd="0" presId="urn:microsoft.com/office/officeart/2005/8/layout/vProcess5"/>
    <dgm:cxn modelId="{D4814B38-9CC4-40E8-B19A-94A56C18CB7D}" type="presOf" srcId="{F6BA2FC8-90D2-44F8-B494-659C2E481910}" destId="{BE6444E3-4711-4818-AD5B-B4366CBE790E}" srcOrd="0" destOrd="0" presId="urn:microsoft.com/office/officeart/2005/8/layout/vProcess5"/>
    <dgm:cxn modelId="{9EE7CD4F-D461-4B56-B0FD-362F2AA21C7B}" srcId="{98CF0792-7A62-4F81-8F90-D306A96F4554}" destId="{F6BA2FC8-90D2-44F8-B494-659C2E481910}" srcOrd="1" destOrd="0" parTransId="{E312BF5C-B917-4D83-8F30-3C9FA944145F}" sibTransId="{6A4FA15A-5A76-49D4-B69A-1163735F5DB5}"/>
    <dgm:cxn modelId="{BC4FAF33-A581-4BB3-8979-B76AA7F2CA76}" type="presOf" srcId="{0C25CE49-1E77-4289-9C24-93B47131393A}" destId="{F2FA13F6-BC62-45A9-A79E-765739217E2D}" srcOrd="1" destOrd="0" presId="urn:microsoft.com/office/officeart/2005/8/layout/vProcess5"/>
    <dgm:cxn modelId="{44555D1A-1622-40AB-B27C-C6A260CD33D9}" type="presOf" srcId="{0893844C-1922-4C52-8E42-791475CC729E}" destId="{1E3E3288-FD12-4098-AD46-AD225B110F63}" srcOrd="1" destOrd="0" presId="urn:microsoft.com/office/officeart/2005/8/layout/vProcess5"/>
    <dgm:cxn modelId="{BA5F0F56-E15E-488F-8FD3-479B1F4BDF8E}" type="presOf" srcId="{2E2E35F4-182C-4241-B6F2-0406F31BB4EA}" destId="{07DC743F-D402-4E24-BCFD-8E9ECD82000B}" srcOrd="0" destOrd="0" presId="urn:microsoft.com/office/officeart/2005/8/layout/vProcess5"/>
    <dgm:cxn modelId="{E7DFBE73-ABC7-435B-AC03-F89DC8E132F6}" type="presOf" srcId="{0893844C-1922-4C52-8E42-791475CC729E}" destId="{67B13594-8D3C-4CBB-83EA-2BA7FB53348F}" srcOrd="0" destOrd="0" presId="urn:microsoft.com/office/officeart/2005/8/layout/vProcess5"/>
    <dgm:cxn modelId="{B910FAE1-E23C-469A-BA62-8F94CCF6BB8C}" srcId="{98CF0792-7A62-4F81-8F90-D306A96F4554}" destId="{1BF1FB45-321C-4A09-A65B-3BB6BF75E600}" srcOrd="0" destOrd="0" parTransId="{05A5FD82-63A1-4C49-9587-D7BAE14E95FB}" sibTransId="{A6845659-A451-4E6A-B4DA-3BA9DC638E4C}"/>
    <dgm:cxn modelId="{B7429038-3347-446E-8173-6ADEA61A2266}" srcId="{98CF0792-7A62-4F81-8F90-D306A96F4554}" destId="{0C25CE49-1E77-4289-9C24-93B47131393A}" srcOrd="4" destOrd="0" parTransId="{3FD66F7F-F4A2-4D2A-AB66-DBA1AAE1B032}" sibTransId="{722650EC-968B-45DA-993A-42666F8A51E9}"/>
    <dgm:cxn modelId="{40CBCADC-32E6-440D-82BB-BEAE34BA9569}" type="presOf" srcId="{1BF1FB45-321C-4A09-A65B-3BB6BF75E600}" destId="{DF42BD85-3E1A-41E3-80C2-8326A6F6FD3E}" srcOrd="1" destOrd="0" presId="urn:microsoft.com/office/officeart/2005/8/layout/vProcess5"/>
    <dgm:cxn modelId="{58C5472F-885C-43A2-8DED-602B1D345748}" srcId="{98CF0792-7A62-4F81-8F90-D306A96F4554}" destId="{0893844C-1922-4C52-8E42-791475CC729E}" srcOrd="2" destOrd="0" parTransId="{AF1244A4-0105-4577-B22A-93F2926B8D23}" sibTransId="{4B4204EE-4508-4998-A455-47555E3290C5}"/>
    <dgm:cxn modelId="{8E68ECC2-2C57-4B86-AA15-4046B9F4FA21}" type="presOf" srcId="{4B4204EE-4508-4998-A455-47555E3290C5}" destId="{82AE476A-2AF1-46B6-BED5-B4D2A51D2EAA}" srcOrd="0" destOrd="0" presId="urn:microsoft.com/office/officeart/2005/8/layout/vProcess5"/>
    <dgm:cxn modelId="{88A30B15-1460-44F0-A330-62D315F853F6}" type="presOf" srcId="{0C25CE49-1E77-4289-9C24-93B47131393A}" destId="{F7234123-87CF-4387-95BB-D68D321D466F}" srcOrd="0" destOrd="0" presId="urn:microsoft.com/office/officeart/2005/8/layout/vProcess5"/>
    <dgm:cxn modelId="{5F5A0DA1-6825-43DC-BBB9-CB9A1C50992E}" type="presOf" srcId="{A6845659-A451-4E6A-B4DA-3BA9DC638E4C}" destId="{8A252855-01C1-4766-8996-C0AA9F4ADCE0}" srcOrd="0" destOrd="0" presId="urn:microsoft.com/office/officeart/2005/8/layout/vProcess5"/>
    <dgm:cxn modelId="{EBCB84A5-D8C6-461C-80D5-EEB29B8594C1}" type="presOf" srcId="{6A4FA15A-5A76-49D4-B69A-1163735F5DB5}" destId="{1AE08C61-1DBA-4A2D-B541-2E195153BB08}" srcOrd="0" destOrd="0" presId="urn:microsoft.com/office/officeart/2005/8/layout/vProcess5"/>
    <dgm:cxn modelId="{F6947B9F-B3FE-47E6-A91D-55288607FA26}" type="presOf" srcId="{1BF1FB45-321C-4A09-A65B-3BB6BF75E600}" destId="{F4F93412-6DCE-48DF-BAEC-E805E72C1722}" srcOrd="0" destOrd="0" presId="urn:microsoft.com/office/officeart/2005/8/layout/vProcess5"/>
    <dgm:cxn modelId="{0E0A341C-B29D-4849-BF52-01C353D3BF73}" type="presParOf" srcId="{7F6CC033-E769-46AF-BA71-43FC51271138}" destId="{421C868B-5DF6-42C8-BC17-931D415829F7}" srcOrd="0" destOrd="0" presId="urn:microsoft.com/office/officeart/2005/8/layout/vProcess5"/>
    <dgm:cxn modelId="{58027762-4E22-4FC9-B04A-72F5E0A68F32}" type="presParOf" srcId="{7F6CC033-E769-46AF-BA71-43FC51271138}" destId="{F4F93412-6DCE-48DF-BAEC-E805E72C1722}" srcOrd="1" destOrd="0" presId="urn:microsoft.com/office/officeart/2005/8/layout/vProcess5"/>
    <dgm:cxn modelId="{26025F4D-7664-4AA0-BC80-44CD8E135B25}" type="presParOf" srcId="{7F6CC033-E769-46AF-BA71-43FC51271138}" destId="{BE6444E3-4711-4818-AD5B-B4366CBE790E}" srcOrd="2" destOrd="0" presId="urn:microsoft.com/office/officeart/2005/8/layout/vProcess5"/>
    <dgm:cxn modelId="{48AA34E7-157B-4DB8-8AC6-9048A68F4364}" type="presParOf" srcId="{7F6CC033-E769-46AF-BA71-43FC51271138}" destId="{67B13594-8D3C-4CBB-83EA-2BA7FB53348F}" srcOrd="3" destOrd="0" presId="urn:microsoft.com/office/officeart/2005/8/layout/vProcess5"/>
    <dgm:cxn modelId="{8D99B3D9-1B01-4E06-91AB-AF107FEFF6ED}" type="presParOf" srcId="{7F6CC033-E769-46AF-BA71-43FC51271138}" destId="{A79EE3FF-E774-4968-AC3A-96248FFA5AD2}" srcOrd="4" destOrd="0" presId="urn:microsoft.com/office/officeart/2005/8/layout/vProcess5"/>
    <dgm:cxn modelId="{1928F44B-24D4-4810-8A98-4260D54428CD}" type="presParOf" srcId="{7F6CC033-E769-46AF-BA71-43FC51271138}" destId="{F7234123-87CF-4387-95BB-D68D321D466F}" srcOrd="5" destOrd="0" presId="urn:microsoft.com/office/officeart/2005/8/layout/vProcess5"/>
    <dgm:cxn modelId="{562CFE7B-A903-483E-AB0E-F0C380F096E9}" type="presParOf" srcId="{7F6CC033-E769-46AF-BA71-43FC51271138}" destId="{8A252855-01C1-4766-8996-C0AA9F4ADCE0}" srcOrd="6" destOrd="0" presId="urn:microsoft.com/office/officeart/2005/8/layout/vProcess5"/>
    <dgm:cxn modelId="{64E56D78-91D5-44EE-BE0E-991CBCDEC86F}" type="presParOf" srcId="{7F6CC033-E769-46AF-BA71-43FC51271138}" destId="{1AE08C61-1DBA-4A2D-B541-2E195153BB08}" srcOrd="7" destOrd="0" presId="urn:microsoft.com/office/officeart/2005/8/layout/vProcess5"/>
    <dgm:cxn modelId="{DED260B2-15DC-4BD2-B256-15E5E2CEC4E9}" type="presParOf" srcId="{7F6CC033-E769-46AF-BA71-43FC51271138}" destId="{82AE476A-2AF1-46B6-BED5-B4D2A51D2EAA}" srcOrd="8" destOrd="0" presId="urn:microsoft.com/office/officeart/2005/8/layout/vProcess5"/>
    <dgm:cxn modelId="{54F3A74A-5CEF-433C-A5E7-019A8E5C8C5A}" type="presParOf" srcId="{7F6CC033-E769-46AF-BA71-43FC51271138}" destId="{07DC743F-D402-4E24-BCFD-8E9ECD82000B}" srcOrd="9" destOrd="0" presId="urn:microsoft.com/office/officeart/2005/8/layout/vProcess5"/>
    <dgm:cxn modelId="{A388A35E-9076-49EC-8728-7B723F55CD95}" type="presParOf" srcId="{7F6CC033-E769-46AF-BA71-43FC51271138}" destId="{DF42BD85-3E1A-41E3-80C2-8326A6F6FD3E}" srcOrd="10" destOrd="0" presId="urn:microsoft.com/office/officeart/2005/8/layout/vProcess5"/>
    <dgm:cxn modelId="{242F855F-F4CA-4378-992A-2DFFCA46BB89}" type="presParOf" srcId="{7F6CC033-E769-46AF-BA71-43FC51271138}" destId="{6C7A9FF8-3BD7-413B-B697-39CED70404D7}" srcOrd="11" destOrd="0" presId="urn:microsoft.com/office/officeart/2005/8/layout/vProcess5"/>
    <dgm:cxn modelId="{B0E8946F-9312-47FD-8300-94F618D0BC02}" type="presParOf" srcId="{7F6CC033-E769-46AF-BA71-43FC51271138}" destId="{1E3E3288-FD12-4098-AD46-AD225B110F63}" srcOrd="12" destOrd="0" presId="urn:microsoft.com/office/officeart/2005/8/layout/vProcess5"/>
    <dgm:cxn modelId="{2418E1B1-792C-4DBA-A07F-17C848738364}" type="presParOf" srcId="{7F6CC033-E769-46AF-BA71-43FC51271138}" destId="{737BBCC5-713E-4325-9BF1-14AE5D311F11}" srcOrd="13" destOrd="0" presId="urn:microsoft.com/office/officeart/2005/8/layout/vProcess5"/>
    <dgm:cxn modelId="{B190FC30-BC22-49F6-97D0-BD239797A00C}" type="presParOf" srcId="{7F6CC033-E769-46AF-BA71-43FC51271138}" destId="{F2FA13F6-BC62-45A9-A79E-765739217E2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93412-6DCE-48DF-BAEC-E805E72C1722}">
      <dsp:nvSpPr>
        <dsp:cNvPr id="0" name=""/>
        <dsp:cNvSpPr/>
      </dsp:nvSpPr>
      <dsp:spPr>
        <a:xfrm>
          <a:off x="0" y="0"/>
          <a:ext cx="4851813" cy="579983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Command 1</a:t>
          </a:r>
        </a:p>
      </dsp:txBody>
      <dsp:txXfrm>
        <a:off x="16987" y="16987"/>
        <a:ext cx="4158107" cy="546009"/>
      </dsp:txXfrm>
    </dsp:sp>
    <dsp:sp modelId="{BE6444E3-4711-4818-AD5B-B4366CBE790E}">
      <dsp:nvSpPr>
        <dsp:cNvPr id="0" name=""/>
        <dsp:cNvSpPr/>
      </dsp:nvSpPr>
      <dsp:spPr>
        <a:xfrm>
          <a:off x="362310" y="660536"/>
          <a:ext cx="4851813" cy="579983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Command 2</a:t>
          </a:r>
        </a:p>
      </dsp:txBody>
      <dsp:txXfrm>
        <a:off x="379297" y="677523"/>
        <a:ext cx="4078539" cy="546009"/>
      </dsp:txXfrm>
    </dsp:sp>
    <dsp:sp modelId="{67B13594-8D3C-4CBB-83EA-2BA7FB53348F}">
      <dsp:nvSpPr>
        <dsp:cNvPr id="0" name=""/>
        <dsp:cNvSpPr/>
      </dsp:nvSpPr>
      <dsp:spPr>
        <a:xfrm>
          <a:off x="724621" y="1321073"/>
          <a:ext cx="4851813" cy="579983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Command 3</a:t>
          </a:r>
        </a:p>
      </dsp:txBody>
      <dsp:txXfrm>
        <a:off x="741608" y="1338060"/>
        <a:ext cx="4078539" cy="546009"/>
      </dsp:txXfrm>
    </dsp:sp>
    <dsp:sp modelId="{A79EE3FF-E774-4968-AC3A-96248FFA5AD2}">
      <dsp:nvSpPr>
        <dsp:cNvPr id="0" name=""/>
        <dsp:cNvSpPr/>
      </dsp:nvSpPr>
      <dsp:spPr>
        <a:xfrm>
          <a:off x="1086932" y="1981610"/>
          <a:ext cx="4851813" cy="579983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Command 4</a:t>
          </a:r>
        </a:p>
      </dsp:txBody>
      <dsp:txXfrm>
        <a:off x="1103919" y="1998597"/>
        <a:ext cx="4078539" cy="546009"/>
      </dsp:txXfrm>
    </dsp:sp>
    <dsp:sp modelId="{F7234123-87CF-4387-95BB-D68D321D466F}">
      <dsp:nvSpPr>
        <dsp:cNvPr id="0" name=""/>
        <dsp:cNvSpPr/>
      </dsp:nvSpPr>
      <dsp:spPr>
        <a:xfrm>
          <a:off x="1449242" y="2642147"/>
          <a:ext cx="4851813" cy="579983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Command 5</a:t>
          </a:r>
        </a:p>
      </dsp:txBody>
      <dsp:txXfrm>
        <a:off x="1466229" y="2659134"/>
        <a:ext cx="4078539" cy="546009"/>
      </dsp:txXfrm>
    </dsp:sp>
    <dsp:sp modelId="{8A252855-01C1-4766-8996-C0AA9F4ADCE0}">
      <dsp:nvSpPr>
        <dsp:cNvPr id="0" name=""/>
        <dsp:cNvSpPr/>
      </dsp:nvSpPr>
      <dsp:spPr>
        <a:xfrm>
          <a:off x="4474823" y="423710"/>
          <a:ext cx="376989" cy="376989"/>
        </a:xfrm>
        <a:prstGeom prst="downArrow">
          <a:avLst>
            <a:gd name="adj1" fmla="val 55000"/>
            <a:gd name="adj2" fmla="val 45000"/>
          </a:avLst>
        </a:prstGeom>
        <a:solidFill>
          <a:srgbClr val="787878"/>
        </a:solidFill>
        <a:ln w="25400" cap="flat" cmpd="sng" algn="ctr">
          <a:solidFill>
            <a:srgbClr val="787878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4559646" y="423710"/>
        <a:ext cx="207343" cy="283684"/>
      </dsp:txXfrm>
    </dsp:sp>
    <dsp:sp modelId="{1AE08C61-1DBA-4A2D-B541-2E195153BB08}">
      <dsp:nvSpPr>
        <dsp:cNvPr id="0" name=""/>
        <dsp:cNvSpPr/>
      </dsp:nvSpPr>
      <dsp:spPr>
        <a:xfrm>
          <a:off x="4837134" y="1084247"/>
          <a:ext cx="376989" cy="376989"/>
        </a:xfrm>
        <a:prstGeom prst="downArrow">
          <a:avLst>
            <a:gd name="adj1" fmla="val 55000"/>
            <a:gd name="adj2" fmla="val 45000"/>
          </a:avLst>
        </a:prstGeom>
        <a:solidFill>
          <a:srgbClr val="787878"/>
        </a:solidFill>
        <a:ln w="25400" cap="flat" cmpd="sng" algn="ctr">
          <a:solidFill>
            <a:srgbClr val="787878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4921957" y="1084247"/>
        <a:ext cx="207343" cy="283684"/>
      </dsp:txXfrm>
    </dsp:sp>
    <dsp:sp modelId="{82AE476A-2AF1-46B6-BED5-B4D2A51D2EAA}">
      <dsp:nvSpPr>
        <dsp:cNvPr id="0" name=""/>
        <dsp:cNvSpPr/>
      </dsp:nvSpPr>
      <dsp:spPr>
        <a:xfrm>
          <a:off x="5199445" y="1735117"/>
          <a:ext cx="376989" cy="376989"/>
        </a:xfrm>
        <a:prstGeom prst="downArrow">
          <a:avLst>
            <a:gd name="adj1" fmla="val 55000"/>
            <a:gd name="adj2" fmla="val 45000"/>
          </a:avLst>
        </a:prstGeom>
        <a:solidFill>
          <a:srgbClr val="787878"/>
        </a:solidFill>
        <a:ln w="25400" cap="flat" cmpd="sng" algn="ctr">
          <a:solidFill>
            <a:srgbClr val="787878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5284268" y="1735117"/>
        <a:ext cx="207343" cy="283684"/>
      </dsp:txXfrm>
    </dsp:sp>
    <dsp:sp modelId="{07DC743F-D402-4E24-BCFD-8E9ECD82000B}">
      <dsp:nvSpPr>
        <dsp:cNvPr id="0" name=""/>
        <dsp:cNvSpPr/>
      </dsp:nvSpPr>
      <dsp:spPr>
        <a:xfrm>
          <a:off x="5561755" y="2402098"/>
          <a:ext cx="376989" cy="376989"/>
        </a:xfrm>
        <a:prstGeom prst="downArrow">
          <a:avLst>
            <a:gd name="adj1" fmla="val 55000"/>
            <a:gd name="adj2" fmla="val 45000"/>
          </a:avLst>
        </a:prstGeom>
        <a:solidFill>
          <a:srgbClr val="787878"/>
        </a:solidFill>
        <a:ln w="25400" cap="flat" cmpd="sng" algn="ctr">
          <a:solidFill>
            <a:srgbClr val="787878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5646578" y="2402098"/>
        <a:ext cx="207343" cy="283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Macros</a:t>
            </a:r>
          </a:p>
          <a:p>
            <a:r>
              <a:rPr lang="en-US" dirty="0"/>
              <a:t>Modify ShapeSheets</a:t>
            </a:r>
          </a:p>
          <a:p>
            <a:r>
              <a:rPr lang="en-US" dirty="0"/>
              <a:t>Build Advanced Shapes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Leveraging Development Tools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Looping and Addition of Title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33" y="1851239"/>
            <a:ext cx="7981905" cy="19833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24" y="4364035"/>
            <a:ext cx="7405714" cy="13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5370" y="1524000"/>
            <a:ext cx="482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loop for repeating box-drawing commands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5370" y="3942584"/>
            <a:ext cx="2030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Adding Title Text</a:t>
            </a:r>
          </a:p>
        </p:txBody>
      </p:sp>
    </p:spTree>
    <p:extLst>
      <p:ext uri="{BB962C8B-B14F-4D97-AF65-F5344CB8AC3E}">
        <p14:creationId xmlns:p14="http://schemas.microsoft.com/office/powerpoint/2010/main" val="126417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ShapeSheets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91" y="1261733"/>
            <a:ext cx="6771809" cy="498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26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ShapeSheets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83" y="2819400"/>
            <a:ext cx="8279117" cy="173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00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ShapeSheet Tools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705191"/>
            <a:ext cx="7429819" cy="156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02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Calibri" pitchFamily="34" charset="0"/>
              </a:rPr>
              <a:t>Smart Title Box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02567" y="1473448"/>
            <a:ext cx="8738865" cy="4622552"/>
            <a:chOff x="1036632" y="1028367"/>
            <a:chExt cx="7307499" cy="391110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6632" y="1028367"/>
              <a:ext cx="7307499" cy="134669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110" y="4237786"/>
              <a:ext cx="5149788" cy="70168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839" y="2886586"/>
              <a:ext cx="4442885" cy="852577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1333500" y="2295838"/>
              <a:ext cx="1257300" cy="1290481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6705601" y="2295838"/>
              <a:ext cx="1298167" cy="1330094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354591" y="2375064"/>
              <a:ext cx="910998" cy="2419005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7197636" y="2295838"/>
              <a:ext cx="806132" cy="249823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5744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Drawing Tools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103661"/>
              </p:ext>
            </p:extLst>
          </p:nvPr>
        </p:nvGraphicFramePr>
        <p:xfrm>
          <a:off x="996639" y="1921239"/>
          <a:ext cx="7242909" cy="3547872"/>
        </p:xfrm>
        <a:graphic>
          <a:graphicData uri="http://schemas.openxmlformats.org/drawingml/2006/table">
            <a:tbl>
              <a:tblPr/>
              <a:tblGrid>
                <a:gridCol w="107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85322438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Tool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What It Can Draw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Tips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Rectangle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Squares or rectangles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To draw a square, press and hold the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Shift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 key as you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draw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Ellipse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Circles or ellipses (also known as an ovals)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draw a circle, press and hold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Shift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key as you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draw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Line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Straight lines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draw a line that is perfectly horizontal, vertical, or diagonal, hold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Shift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key as you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draw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Freeform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Any shape as a continuous path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composed of several line segments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53563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Arc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Elliptical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arcs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15304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Pencil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Straight lines or circular arcs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273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15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Operations</a:t>
            </a:r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008857"/>
              </p:ext>
            </p:extLst>
          </p:nvPr>
        </p:nvGraphicFramePr>
        <p:xfrm>
          <a:off x="762000" y="1447800"/>
          <a:ext cx="3562534" cy="434340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Operation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Example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None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Union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Combine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Fragment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959248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Intersect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029450"/>
                  </a:ext>
                </a:extLst>
              </a:tr>
            </a:tbl>
          </a:graphicData>
        </a:graphic>
      </p:graphicFrame>
      <p:graphicFrame>
        <p:nvGraphicFramePr>
          <p:cNvPr id="7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74208"/>
              </p:ext>
            </p:extLst>
          </p:nvPr>
        </p:nvGraphicFramePr>
        <p:xfrm>
          <a:off x="4934134" y="1447800"/>
          <a:ext cx="3562534" cy="358140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Operation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Example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Subtract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02945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Join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834376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Trim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670084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Offset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019276"/>
                  </a:ext>
                </a:extLst>
              </a:tr>
            </a:tbl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2691953" y="1905000"/>
            <a:ext cx="723810" cy="3357519"/>
            <a:chOff x="2863219" y="1676400"/>
            <a:chExt cx="723810" cy="335751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1676400"/>
              <a:ext cx="659048" cy="62476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9410" y="2438400"/>
              <a:ext cx="571428" cy="57142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9410" y="3162372"/>
              <a:ext cx="571428" cy="57142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3219" y="3878666"/>
              <a:ext cx="723810" cy="69333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2267" y="4828205"/>
              <a:ext cx="205714" cy="205714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7058975" y="1981828"/>
            <a:ext cx="747423" cy="2795436"/>
            <a:chOff x="7230241" y="1753228"/>
            <a:chExt cx="747423" cy="279543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384" y="1753228"/>
              <a:ext cx="456572" cy="456572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956" y="2324172"/>
              <a:ext cx="571428" cy="57142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0241" y="2922362"/>
              <a:ext cx="742857" cy="73523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9000" y="3810000"/>
              <a:ext cx="738664" cy="7386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9551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Groups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33" y="1496708"/>
            <a:ext cx="7705267" cy="452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74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Names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88953" y="1087276"/>
            <a:ext cx="5766095" cy="5313524"/>
            <a:chOff x="1400761" y="1038413"/>
            <a:chExt cx="5766095" cy="531352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61" y="1038413"/>
              <a:ext cx="5766095" cy="5313524"/>
            </a:xfrm>
            <a:prstGeom prst="rect">
              <a:avLst/>
            </a:prstGeom>
          </p:spPr>
        </p:pic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6324600" y="1545266"/>
              <a:ext cx="842256" cy="2286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499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Behaviors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191" y="1829257"/>
            <a:ext cx="4523809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1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13" y="2971800"/>
            <a:ext cx="8461375" cy="1390537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Developer Tab</a:t>
            </a:r>
          </a:p>
        </p:txBody>
      </p:sp>
    </p:spTree>
    <p:extLst>
      <p:ext uri="{BB962C8B-B14F-4D97-AF65-F5344CB8AC3E}">
        <p14:creationId xmlns:p14="http://schemas.microsoft.com/office/powerpoint/2010/main" val="2026129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Protection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800" y="2133600"/>
            <a:ext cx="4657200" cy="317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83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you anticipate recording macros in your work environment? Why or why not? </a:t>
            </a:r>
          </a:p>
          <a:p>
            <a:r>
              <a:rPr lang="en-US" dirty="0"/>
              <a:t>What advanced custom shapes might you need to create in your work environment?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Macros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65907" y="1562100"/>
            <a:ext cx="7539893" cy="43053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b="1" dirty="0">
                <a:latin typeface="+mn-lt"/>
              </a:rPr>
              <a:t>Macro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31060"/>
              </p:ext>
            </p:extLst>
          </p:nvPr>
        </p:nvGraphicFramePr>
        <p:xfrm>
          <a:off x="1242157" y="2247900"/>
          <a:ext cx="6301056" cy="3222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888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 Commands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672701" y="1642481"/>
            <a:ext cx="5642499" cy="4148719"/>
            <a:chOff x="1470344" y="1239670"/>
            <a:chExt cx="7286285" cy="535733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0344" y="1239670"/>
              <a:ext cx="7286285" cy="5357333"/>
            </a:xfrm>
            <a:prstGeom prst="rect">
              <a:avLst/>
            </a:prstGeom>
          </p:spPr>
        </p:pic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2164813" y="1707730"/>
              <a:ext cx="813835" cy="20345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8" name="Rectangle 7"/>
          <p:cNvSpPr>
            <a:spLocks noChangeAspect="1"/>
          </p:cNvSpPr>
          <p:nvPr/>
        </p:nvSpPr>
        <p:spPr>
          <a:xfrm>
            <a:off x="3733800" y="2895600"/>
            <a:ext cx="2096730" cy="1447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ln w="28575">
                <a:solidFill>
                  <a:schemeClr val="tx1"/>
                </a:solidFill>
              </a:ln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7061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Basic for Applications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391" y="1600200"/>
            <a:ext cx="6243809" cy="4173714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3724847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 Security</a:t>
            </a:r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919025"/>
              </p:ext>
            </p:extLst>
          </p:nvPr>
        </p:nvGraphicFramePr>
        <p:xfrm>
          <a:off x="914400" y="1905000"/>
          <a:ext cx="7429500" cy="3550920"/>
        </p:xfrm>
        <a:graphic>
          <a:graphicData uri="http://schemas.openxmlformats.org/drawingml/2006/table">
            <a:tbl>
              <a:tblPr/>
              <a:tblGrid>
                <a:gridCol w="201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Disable all macros without notification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Visio disables the macros in a drawing without giving you the option to enable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them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Disable all macros with notification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This is the default. Visio disables the macros in a drawing but gives you the option to enable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them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Disable all macros except digitally signed macros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disables all macros in a drawing except those digitally signed by a trusted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source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Enable all macros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Visio enables all macros in a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drawing; this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setting is NOT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recommended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248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Trust access to the VBA project object model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VBA enables macros with Visio documents to perform operations in a Visio document, but Visio (and other applications that can be automated through VBA) can also be controlled from outside of Visio—by a different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application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002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198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Macros and Visio File Formats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8354"/>
              </p:ext>
            </p:extLst>
          </p:nvPr>
        </p:nvGraphicFramePr>
        <p:xfrm>
          <a:off x="952500" y="1780856"/>
          <a:ext cx="7239000" cy="1600200"/>
        </p:xfrm>
        <a:graphic>
          <a:graphicData uri="http://schemas.openxmlformats.org/drawingml/2006/table">
            <a:tbl>
              <a:tblPr/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Macro-Free File Formats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Macro-Enabled File Formats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Visio Drawing (*.vsdx)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Visio Macro-Enabled Drawing (*.vsdm)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Stencil (*.vssx)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Macro-Enabled Stencil (*.vssm)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Template (*.vstx)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Macro-Enabled Template (*.vstm)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2" y="3838781"/>
            <a:ext cx="7638095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04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 Storage Diagram</a:t>
            </a:r>
          </a:p>
        </p:txBody>
      </p:sp>
      <p:pic>
        <p:nvPicPr>
          <p:cNvPr id="5" name="Content Placeholder 3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029" y="1021762"/>
            <a:ext cx="4228571" cy="545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924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and Calculations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1521176"/>
            <a:ext cx="2785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Validation of User Inputs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806" y="3392364"/>
            <a:ext cx="4057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Calculations made before drawing box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33800"/>
            <a:ext cx="7923810" cy="20419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76"/>
          <a:stretch/>
        </p:blipFill>
        <p:spPr>
          <a:xfrm>
            <a:off x="457200" y="1830182"/>
            <a:ext cx="5492857" cy="160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876088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278</TotalTime>
  <Words>418</Words>
  <Application>Microsoft Office PowerPoint</Application>
  <PresentationFormat>On-screen Show (4:3)</PresentationFormat>
  <Paragraphs>109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Myriad Pro</vt:lpstr>
      <vt:lpstr>LO Choice</vt:lpstr>
      <vt:lpstr>Leveraging Development Tools</vt:lpstr>
      <vt:lpstr>The Developer Tab</vt:lpstr>
      <vt:lpstr>Macros</vt:lpstr>
      <vt:lpstr>Macro Commands</vt:lpstr>
      <vt:lpstr>Visual Basic for Applications</vt:lpstr>
      <vt:lpstr>Macro Security</vt:lpstr>
      <vt:lpstr>Macros and Visio File Formats</vt:lpstr>
      <vt:lpstr>Bin Storage Diagram</vt:lpstr>
      <vt:lpstr>Validation and Calculations</vt:lpstr>
      <vt:lpstr>Looping and Addition of Title Text</vt:lpstr>
      <vt:lpstr>ShapeSheets</vt:lpstr>
      <vt:lpstr>Types of ShapeSheets</vt:lpstr>
      <vt:lpstr>ShapeSheet Tools</vt:lpstr>
      <vt:lpstr>Smart Title Box</vt:lpstr>
      <vt:lpstr>Drawing Tools</vt:lpstr>
      <vt:lpstr>Shape Operations</vt:lpstr>
      <vt:lpstr>Shape Groups</vt:lpstr>
      <vt:lpstr>Shape Names</vt:lpstr>
      <vt:lpstr>Shape Behaviors</vt:lpstr>
      <vt:lpstr>Shape Protection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Jack Fuller</cp:lastModifiedBy>
  <cp:revision>101</cp:revision>
  <dcterms:created xsi:type="dcterms:W3CDTF">2016-03-09T13:57:54Z</dcterms:created>
  <dcterms:modified xsi:type="dcterms:W3CDTF">2016-05-24T06:06:24Z</dcterms:modified>
</cp:coreProperties>
</file>