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5"/>
  </p:notesMasterIdLst>
  <p:handoutMasterIdLst>
    <p:handoutMasterId r:id="rId16"/>
  </p:handoutMasterIdLst>
  <p:sldIdLst>
    <p:sldId id="261" r:id="rId2"/>
    <p:sldId id="262" r:id="rId3"/>
    <p:sldId id="263" r:id="rId4"/>
    <p:sldId id="267" r:id="rId5"/>
    <p:sldId id="265" r:id="rId6"/>
    <p:sldId id="269" r:id="rId7"/>
    <p:sldId id="264" r:id="rId8"/>
    <p:sldId id="271" r:id="rId9"/>
    <p:sldId id="266" r:id="rId10"/>
    <p:sldId id="268" r:id="rId11"/>
    <p:sldId id="270" r:id="rId12"/>
    <p:sldId id="272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8168" autoAdjust="0"/>
  </p:normalViewPr>
  <p:slideViewPr>
    <p:cSldViewPr>
      <p:cViewPr varScale="1">
        <p:scale>
          <a:sx n="69" d="100"/>
          <a:sy n="69" d="100"/>
        </p:scale>
        <p:origin x="13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Microsoft Account and Log in to Visio</a:t>
            </a:r>
          </a:p>
          <a:p>
            <a:r>
              <a:rPr lang="en-US" dirty="0"/>
              <a:t>Build Advanced Plans</a:t>
            </a:r>
          </a:p>
          <a:p>
            <a:r>
              <a:rPr lang="en-US" dirty="0"/>
              <a:t>Build Advanced Diagrams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Advanced Plans and Diagrams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Piping and Instrumentation Diagrams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371600"/>
            <a:ext cx="6438562" cy="486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5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 Templates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113395"/>
              </p:ext>
            </p:extLst>
          </p:nvPr>
        </p:nvGraphicFramePr>
        <p:xfrm>
          <a:off x="457200" y="2164248"/>
          <a:ext cx="8229600" cy="3048000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Template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Allows You To Create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Circuits and Logic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Annotated circuit and printed circuit board diagrams, integrated circuit schematics, and analog and digital logic designs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Industrial Control Systems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Annotated diagrams of industrial power systems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Parts and Assembly Drawing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Annotated mechanical engineering and technical drawings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Process Flow Diagram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PFDs for piping systems for industrial, process, vacuum, fluids, hydraulics, and air and gas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49067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Systems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Annotated electrical schematics, maintenance and repair diagrams, and infrastructure diagrams for utilities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230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150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Building an Electrical Diagram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259245"/>
            <a:ext cx="5396660" cy="2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363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Apart from site and home plans, what are the other types of plans for which Visio may be useful?</a:t>
            </a:r>
          </a:p>
          <a:p>
            <a:r>
              <a:rPr lang="en-US"/>
              <a:t>What are the other types of engineering drawings that are usually created in Visio?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Reflective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Accounts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905" y="2381571"/>
            <a:ext cx="5476190" cy="2571429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3434263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Accounts and Visio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285" y="2438705"/>
            <a:ext cx="3571429" cy="2438095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1457396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Site Plans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809" y="2057400"/>
            <a:ext cx="5352381" cy="3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67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Plans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905" y="1600200"/>
            <a:ext cx="4476190" cy="4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93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and Floor Plans Templates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437478"/>
              </p:ext>
            </p:extLst>
          </p:nvPr>
        </p:nvGraphicFramePr>
        <p:xfrm>
          <a:off x="958118" y="1447800"/>
          <a:ext cx="7347682" cy="441960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1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Template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This Template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Directional Map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Provides transportation and mass transit shapes, such as highways, parkways, intersections, routes, railroad tracks, transit terminals, rivers, buildings, intersections. and road and street signs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Directional Map 3D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Provides transportation shapes such as roads, vehicles, intersections, and building landmarks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Electrical and Telecom Plan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Allows you to create electrical and telecommunication floor plans for designing and constructing outlets, switches, and fixtures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Office Layout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you to create floor plans, floor charts, and blueprints for facilities management, move management, office supply inventories, assets inventories, office space planning, and cubicles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76467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HVAC Control Logic Diagram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you to create HVAC systems and controls diagram for heating, ventilation, air conditioning, and distribution; refrigeration; automated building control; environment control; and energy systems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6287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HVAC Plan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you to create annotated diagrams for heating, ventilation, air conditioning, and distribution; and refrigeration systems for automated building control, environmental control, and energy systems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69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3131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Dimensioning Stencil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000" y="1676400"/>
            <a:ext cx="5400000" cy="4161905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618761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569075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8672" y="1577755"/>
            <a:ext cx="4423128" cy="433705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Building a Home Plan</a:t>
            </a:r>
          </a:p>
        </p:txBody>
      </p:sp>
      <p:sp>
        <p:nvSpPr>
          <p:cNvPr id="6" name="Line 315"/>
          <p:cNvSpPr>
            <a:spLocks noChangeShapeType="1"/>
          </p:cNvSpPr>
          <p:nvPr/>
        </p:nvSpPr>
        <p:spPr bwMode="auto">
          <a:xfrm>
            <a:off x="1939925" y="470471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3425" y="4567396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Kitchen</a:t>
            </a:r>
          </a:p>
        </p:txBody>
      </p:sp>
      <p:sp>
        <p:nvSpPr>
          <p:cNvPr id="8" name="Line 315"/>
          <p:cNvSpPr>
            <a:spLocks noChangeShapeType="1"/>
          </p:cNvSpPr>
          <p:nvPr/>
        </p:nvSpPr>
        <p:spPr bwMode="auto">
          <a:xfrm>
            <a:off x="1939925" y="243086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33425" y="2273377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Living Room</a:t>
            </a:r>
          </a:p>
        </p:txBody>
      </p:sp>
      <p:sp>
        <p:nvSpPr>
          <p:cNvPr id="10" name="Line 315"/>
          <p:cNvSpPr>
            <a:spLocks noChangeShapeType="1"/>
          </p:cNvSpPr>
          <p:nvPr/>
        </p:nvSpPr>
        <p:spPr bwMode="auto">
          <a:xfrm>
            <a:off x="1939925" y="357003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33425" y="3432711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Dining Room</a:t>
            </a:r>
          </a:p>
        </p:txBody>
      </p:sp>
      <p:sp>
        <p:nvSpPr>
          <p:cNvPr id="17" name="Line 313"/>
          <p:cNvSpPr>
            <a:spLocks noChangeShapeType="1"/>
          </p:cNvSpPr>
          <p:nvPr/>
        </p:nvSpPr>
        <p:spPr bwMode="auto">
          <a:xfrm rot="10800000">
            <a:off x="6705600" y="214058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313"/>
          <p:cNvSpPr>
            <a:spLocks noChangeShapeType="1"/>
          </p:cNvSpPr>
          <p:nvPr/>
        </p:nvSpPr>
        <p:spPr bwMode="auto">
          <a:xfrm rot="10800000">
            <a:off x="6705600" y="299657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Line 313"/>
          <p:cNvSpPr>
            <a:spLocks noChangeShapeType="1"/>
          </p:cNvSpPr>
          <p:nvPr/>
        </p:nvSpPr>
        <p:spPr bwMode="auto">
          <a:xfrm rot="10800000">
            <a:off x="6705600" y="3570029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Line 313"/>
          <p:cNvSpPr>
            <a:spLocks noChangeShapeType="1"/>
          </p:cNvSpPr>
          <p:nvPr/>
        </p:nvSpPr>
        <p:spPr bwMode="auto">
          <a:xfrm rot="10800000">
            <a:off x="6705601" y="418367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Line 313"/>
          <p:cNvSpPr>
            <a:spLocks noChangeShapeType="1"/>
          </p:cNvSpPr>
          <p:nvPr/>
        </p:nvSpPr>
        <p:spPr bwMode="auto">
          <a:xfrm rot="10800000">
            <a:off x="6705601" y="510495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921973" y="1973772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Bedroom 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921973" y="4967635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Bedroom 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921973" y="4046352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Closet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921973" y="3431206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Closet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921973" y="2856508"/>
            <a:ext cx="1476375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Bathroom</a:t>
            </a:r>
          </a:p>
        </p:txBody>
      </p:sp>
    </p:spTree>
    <p:extLst>
      <p:ext uri="{BB962C8B-B14F-4D97-AF65-F5344CB8AC3E}">
        <p14:creationId xmlns:p14="http://schemas.microsoft.com/office/powerpoint/2010/main" val="2013119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Electrical Diagrams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162591"/>
            <a:ext cx="5419048" cy="3323809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16319628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402</TotalTime>
  <Words>386</Words>
  <Application>Microsoft Office PowerPoint</Application>
  <PresentationFormat>On-screen Show (4:3)</PresentationFormat>
  <Paragraphs>65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Myriad Pro</vt:lpstr>
      <vt:lpstr>LO Choice</vt:lpstr>
      <vt:lpstr>Designing Advanced Plans and Diagrams</vt:lpstr>
      <vt:lpstr>Microsoft Accounts</vt:lpstr>
      <vt:lpstr>Microsoft Accounts and Visio</vt:lpstr>
      <vt:lpstr>Site Plans</vt:lpstr>
      <vt:lpstr>Home Plans</vt:lpstr>
      <vt:lpstr>Map and Floor Plans Templates</vt:lpstr>
      <vt:lpstr>Dimensioning Stencil</vt:lpstr>
      <vt:lpstr>Activity: Building a Home Plan</vt:lpstr>
      <vt:lpstr>Electrical Diagrams</vt:lpstr>
      <vt:lpstr>Piping and Instrumentation Diagrams</vt:lpstr>
      <vt:lpstr>Engineering Templates</vt:lpstr>
      <vt:lpstr>Activity: Building an Electrical Diagram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Advanced Plans and Diagrams</dc:title>
  <dc:creator>Jack Fuller</dc:creator>
  <cp:lastModifiedBy>Tricia Murphy</cp:lastModifiedBy>
  <cp:revision>33</cp:revision>
  <dcterms:created xsi:type="dcterms:W3CDTF">2016-03-28T06:34:27Z</dcterms:created>
  <dcterms:modified xsi:type="dcterms:W3CDTF">2016-05-25T19:34:16Z</dcterms:modified>
</cp:coreProperties>
</file>