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8" r:id="rId2"/>
  </p:sldMasterIdLst>
  <p:sldIdLst>
    <p:sldId id="258" r:id="rId3"/>
    <p:sldId id="259" r:id="rId4"/>
    <p:sldId id="256" r:id="rId5"/>
    <p:sldId id="257" r:id="rId6"/>
    <p:sldId id="26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3" d="100"/>
          <a:sy n="83" d="100"/>
        </p:scale>
        <p:origin x="6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7518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40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58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66472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592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840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9277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637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248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2427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677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8485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709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298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620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2601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1513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2750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8489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6956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58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2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34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317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08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45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09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7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9639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F03A4-2468-462D-8509-8D15B1787231}" type="datetimeFigureOut">
              <a:rPr lang="en-US" smtClean="0"/>
              <a:t>6/9/2016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63E32-CDC3-4997-BFDE-68CA1B0C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461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PowerPoint 2016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What’s New</a:t>
            </a:r>
          </a:p>
        </p:txBody>
      </p:sp>
    </p:spTree>
    <p:extLst>
      <p:ext uri="{BB962C8B-B14F-4D97-AF65-F5344CB8AC3E}">
        <p14:creationId xmlns:p14="http://schemas.microsoft.com/office/powerpoint/2010/main" val="4122805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</p:spPr>
        <p:txBody>
          <a:bodyPr/>
          <a:lstStyle/>
          <a:p>
            <a:r>
              <a:rPr lang="en-US" dirty="0"/>
              <a:t>Design Ideas</a:t>
            </a:r>
          </a:p>
        </p:txBody>
      </p:sp>
      <p:pic>
        <p:nvPicPr>
          <p:cNvPr id="4" name="Content Placeholder 3" descr="Making a Corporate Presentation Worth It!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075" y="2052638"/>
            <a:ext cx="5593626" cy="4195762"/>
          </a:xfrm>
        </p:spPr>
      </p:pic>
    </p:spTree>
    <p:extLst>
      <p:ext uri="{BB962C8B-B14F-4D97-AF65-F5344CB8AC3E}">
        <p14:creationId xmlns:p14="http://schemas.microsoft.com/office/powerpoint/2010/main" val="135091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301262" y="553915"/>
            <a:ext cx="1617785" cy="1617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710355" y="2031023"/>
            <a:ext cx="1617785" cy="16177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7403125" y="967154"/>
            <a:ext cx="1617785" cy="161778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864972" y="3833446"/>
            <a:ext cx="1617785" cy="1617785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4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03385" y="2329961"/>
            <a:ext cx="1617785" cy="16177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277709" y="4809392"/>
            <a:ext cx="1617785" cy="161778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727940" y="342900"/>
            <a:ext cx="1617785" cy="161778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941779" y="1292469"/>
            <a:ext cx="1617785" cy="1617785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217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756138" y="2628900"/>
            <a:ext cx="4149970" cy="4149970"/>
          </a:xfrm>
          <a:prstGeom prst="rect">
            <a:avLst/>
          </a:prstGeom>
          <a:solidFill>
            <a:srgbClr val="9966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42901" y="437604"/>
            <a:ext cx="1230922" cy="1230922"/>
            <a:chOff x="8686801" y="1121020"/>
            <a:chExt cx="1230922" cy="1230922"/>
          </a:xfrm>
        </p:grpSpPr>
        <p:sp>
          <p:nvSpPr>
            <p:cNvPr id="19" name="Rectangle 18"/>
            <p:cNvSpPr/>
            <p:nvPr/>
          </p:nvSpPr>
          <p:spPr>
            <a:xfrm>
              <a:off x="8686801" y="1121020"/>
              <a:ext cx="1230922" cy="1230922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ross 20"/>
            <p:cNvSpPr/>
            <p:nvPr/>
          </p:nvSpPr>
          <p:spPr>
            <a:xfrm>
              <a:off x="8686802" y="1121021"/>
              <a:ext cx="1230921" cy="1230921"/>
            </a:xfrm>
            <a:prstGeom prst="plus">
              <a:avLst>
                <a:gd name="adj" fmla="val 45000"/>
              </a:avLst>
            </a:prstGeom>
            <a:solidFill>
              <a:srgbClr val="66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388111" y="3831435"/>
            <a:ext cx="1340827" cy="2877097"/>
            <a:chOff x="10238642" y="3629212"/>
            <a:chExt cx="1340827" cy="2877097"/>
          </a:xfrm>
        </p:grpSpPr>
        <p:sp>
          <p:nvSpPr>
            <p:cNvPr id="20" name="Rectangle 19"/>
            <p:cNvSpPr/>
            <p:nvPr/>
          </p:nvSpPr>
          <p:spPr>
            <a:xfrm>
              <a:off x="10238642" y="3629212"/>
              <a:ext cx="1340827" cy="2877097"/>
            </a:xfrm>
            <a:prstGeom prst="rect">
              <a:avLst/>
            </a:prstGeom>
            <a:solidFill>
              <a:srgbClr val="66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10348546" y="4860134"/>
              <a:ext cx="219808" cy="21980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Isosceles Triangle 26"/>
          <p:cNvSpPr/>
          <p:nvPr/>
        </p:nvSpPr>
        <p:spPr>
          <a:xfrm>
            <a:off x="6594231" y="0"/>
            <a:ext cx="5372100" cy="2488223"/>
          </a:xfrm>
          <a:prstGeom prst="triangl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5705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</TotalTime>
  <Words>6</Words>
  <Application>Microsoft Office PowerPoint</Application>
  <PresentationFormat>Widescreen</PresentationFormat>
  <Paragraphs>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Century Gothic</vt:lpstr>
      <vt:lpstr>Wingdings 3</vt:lpstr>
      <vt:lpstr>Ion</vt:lpstr>
      <vt:lpstr>Office Theme</vt:lpstr>
      <vt:lpstr>PowerPoint 2016</vt:lpstr>
      <vt:lpstr>Design Ideas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LocalUser</dc:creator>
  <cp:lastModifiedBy>LocalUser</cp:lastModifiedBy>
  <cp:revision>10</cp:revision>
  <dcterms:created xsi:type="dcterms:W3CDTF">2016-03-29T02:21:35Z</dcterms:created>
  <dcterms:modified xsi:type="dcterms:W3CDTF">2016-06-10T02:44:34Z</dcterms:modified>
</cp:coreProperties>
</file>