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72" r:id="rId5"/>
    <p:sldId id="260" r:id="rId6"/>
    <p:sldId id="262" r:id="rId7"/>
    <p:sldId id="270" r:id="rId8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521415D9-36F7-43E2-AB2F-B90AF26B5E84}">
      <p14:sectionLst xmlns:p14="http://schemas.microsoft.com/office/powerpoint/2010/main">
        <p14:section name="Default Section" id="{8A2187C5-97EE-47E0-AB48-6A937A94C0FF}">
          <p14:sldIdLst>
            <p14:sldId id="257"/>
            <p14:sldId id="258"/>
            <p14:sldId id="259"/>
          </p14:sldIdLst>
        </p14:section>
        <p14:section name="Untitled Section" id="{5F4668D1-36B2-4A87-9E31-B67B9B23CA8F}">
          <p14:sldIdLst>
            <p14:sldId id="272"/>
            <p14:sldId id="260"/>
            <p14:sldId id="262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344" autoAdjust="0"/>
    <p:restoredTop sz="94041" autoAdjust="0"/>
  </p:normalViewPr>
  <p:slideViewPr>
    <p:cSldViewPr>
      <p:cViewPr varScale="1">
        <p:scale>
          <a:sx n="66" d="100"/>
          <a:sy n="66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1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54D4857D-62A5-486B-9129-468003D7E020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2EBE4566-6F3A-4CC1-BD6C-9C510D05F1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883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2D2EF2CE-B28C-4ED4-8FD0-48BB3F48846A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61807874-5299-41B2-A37A-6AA3547857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48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>
              <a:buNone/>
              <a:defRPr sz="14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lang="en-US" sz="1100" smtClean="0"/>
              <a:pPr algn="r"/>
              <a:t>3/4/2011</a:t>
            </a:fld>
            <a:endParaRPr lang="en-US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lang="en-US" sz="1200" smtClean="0"/>
              <a:pPr/>
              <a:t>‹#›</a:t>
            </a:fld>
            <a:endParaRPr lang="en-US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en-US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>
              <a:lnSpc>
                <a:spcPct val="100000"/>
              </a:lnSpc>
              <a:defRPr kumimoji="0" lang="en-US" sz="7200" b="1" i="0" u="none" strike="noStrike" kern="0" cap="none" spc="0" normalizeH="0" baseline="0" noProof="0" dirty="0" smtClean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 smtClean="0"/>
              <a:t>Show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lang="en-US" sz="1100" smtClean="0"/>
              <a:pPr algn="r"/>
              <a:t>3/4/2011</a:t>
            </a:fld>
            <a:endParaRPr lang="en-US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lang="en-US" sz="1200" smtClean="0"/>
              <a:pPr/>
              <a:t>‹#›</a:t>
            </a:fld>
            <a:endParaRPr lang="en-US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en-US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lang="en-US" sz="1100" smtClean="0"/>
              <a:pPr algn="r"/>
              <a:t>3/4/2011</a:t>
            </a:fld>
            <a:endParaRPr lang="en-US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lang="en-US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lang="en-US" sz="1200" smtClean="0"/>
              <a:pPr/>
              <a:t>‹#›</a:t>
            </a:fld>
            <a:endParaRPr lang="en-US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>
              <a:defRPr kumimoji="0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mple Question &amp; Ans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>
              <a:defRPr/>
            </a:lvl1pPr>
            <a:extLst/>
          </a:lstStyle>
          <a:p>
            <a:fld id="{1BEBB2CB-903D-46EF-8227-E770ED8FF514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>
              <a:defRPr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lang="en-US" dirty="0" smtClean="0"/>
              <a:t>Click to add question</a:t>
            </a:r>
            <a:endParaRPr lang="en-US" dirty="0"/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>
              <a:buFontTx/>
              <a:buNone/>
              <a:defRPr kumimoji="0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lang="en-US" dirty="0" smtClean="0"/>
              <a:t>Click to add answer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tailed Question &amp; Ans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>
              <a:defRPr/>
            </a:lvl1pPr>
            <a:extLst/>
          </a:lstStyle>
          <a:p>
            <a:fld id="{1BEBB2CB-903D-46EF-8227-E770ED8FF514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>
              <a:defRPr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lang="en-US" dirty="0" smtClean="0"/>
              <a:t>Click to add question</a:t>
            </a:r>
            <a:endParaRPr lang="en-US" dirty="0"/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>
              <a:buFontTx/>
              <a:buNone/>
              <a:defRPr kumimoji="0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lang="en-US" dirty="0" smtClean="0"/>
              <a:t>Click to add answer</a:t>
            </a:r>
            <a:endParaRPr lang="en-US" dirty="0"/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>
              <a:buFontTx/>
              <a:buNone/>
              <a:defRPr i="1" baseline="0"/>
            </a:lvl1pPr>
            <a:extLst/>
          </a:lstStyle>
          <a:p>
            <a:pPr lvl="0"/>
            <a:r>
              <a:rPr lang="en-US" dirty="0" smtClean="0"/>
              <a:t>Click to add detail to the answer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 Question (Answer: Tr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>
              <a:defRPr/>
            </a:lvl1pPr>
            <a:extLst/>
          </a:lstStyle>
          <a:p>
            <a:fld id="{1BEBB2CB-903D-46EF-8227-E770ED8FF514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>
              <a:defRPr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lang="en-US" dirty="0" smtClean="0"/>
              <a:t>Click to add question</a:t>
            </a:r>
            <a:endParaRPr lang="en-US" dirty="0"/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rtl="0" latinLnBrk="0">
              <a:spcBef>
                <a:spcPct val="20000"/>
              </a:spcBef>
              <a:buNone/>
            </a:pPr>
            <a:r>
              <a:rPr lang="en-US" sz="7200" dirty="0" smtClean="0">
                <a:solidFill>
                  <a:schemeClr val="tx1">
                    <a:alpha val="40000"/>
                  </a:schemeClr>
                </a:solidFill>
              </a:rPr>
              <a:t>TRUE</a:t>
            </a:r>
            <a:r>
              <a:rPr lang="en-US" sz="7200" baseline="0" dirty="0" smtClean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lang="en-US" sz="7200" dirty="0" smtClean="0">
                <a:solidFill>
                  <a:schemeClr val="tx1">
                    <a:alpha val="40000"/>
                  </a:schemeClr>
                </a:solidFill>
              </a:rPr>
              <a:t>or FALSE?</a:t>
            </a:r>
            <a:endParaRPr lang="en-US" sz="7200" dirty="0">
              <a:solidFill>
                <a:schemeClr val="tx1">
                  <a:alpha val="40000"/>
                </a:schemeClr>
              </a:solidFill>
            </a:endParaRP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lang="en-US" sz="7200" dirty="0" smtClean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TRUE </a:t>
            </a:r>
            <a:r>
              <a:rPr lang="en-US" sz="7200" dirty="0" smtClean="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or FALSE?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 Question (Answer: Fals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>
              <a:defRPr/>
            </a:lvl1pPr>
            <a:extLst/>
          </a:lstStyle>
          <a:p>
            <a:fld id="{1BEBB2CB-903D-46EF-8227-E770ED8FF514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>
              <a:defRPr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lang="en-US" dirty="0" smtClean="0"/>
              <a:t>Click to add question</a:t>
            </a:r>
            <a:endParaRPr lang="en-US" dirty="0"/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rtl="0" latinLnBrk="0">
              <a:spcBef>
                <a:spcPct val="20000"/>
              </a:spcBef>
              <a:buNone/>
            </a:pPr>
            <a:r>
              <a:rPr lang="en-US" sz="7200" dirty="0" smtClean="0">
                <a:solidFill>
                  <a:schemeClr val="tx1">
                    <a:alpha val="40000"/>
                  </a:schemeClr>
                </a:solidFill>
              </a:rPr>
              <a:t>TRUE</a:t>
            </a:r>
            <a:r>
              <a:rPr lang="en-US" sz="7200" baseline="0" dirty="0" smtClean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lang="en-US" sz="7200" dirty="0" smtClean="0">
                <a:solidFill>
                  <a:schemeClr val="tx1">
                    <a:alpha val="40000"/>
                  </a:schemeClr>
                </a:solidFill>
              </a:rPr>
              <a:t>or FALSE?</a:t>
            </a:r>
            <a:endParaRPr lang="en-US" sz="7200" dirty="0">
              <a:solidFill>
                <a:schemeClr val="tx1">
                  <a:alpha val="40000"/>
                </a:schemeClr>
              </a:solidFill>
            </a:endParaRP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lang="en-US" sz="7200" dirty="0" smtClean="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TRUE or </a:t>
            </a:r>
            <a:r>
              <a:rPr lang="en-US" sz="7200" dirty="0" smtClean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FALSE</a:t>
            </a:r>
            <a:r>
              <a:rPr lang="en-US" sz="7200" dirty="0" smtClean="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ple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>
              <a:defRPr i="1" baseline="0"/>
            </a:lvl1pPr>
            <a:extLst/>
          </a:lstStyle>
          <a:p>
            <a:r>
              <a:rPr lang="en-US" dirty="0" smtClean="0"/>
              <a:t>Click to add question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>
              <a:defRPr/>
            </a:lvl1pPr>
            <a:extLst/>
          </a:lstStyle>
          <a:p>
            <a:fld id="{1BEBB2CB-903D-46EF-8227-E770ED8FF514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10"/>
          <p:cNvSpPr txBox="1"/>
          <p:nvPr userDrawn="1"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lang="en-US" sz="2000" b="1" dirty="0" smtClean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A.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>
              <a:buFontTx/>
              <a:buNone/>
              <a:defRPr i="0" baseline="0"/>
            </a:lvl1pPr>
            <a:extLst/>
          </a:lstStyle>
          <a:p>
            <a:pPr lvl="0"/>
            <a:r>
              <a:rPr lang="en-US" dirty="0" smtClean="0"/>
              <a:t>Click to add an incorrect answer</a:t>
            </a:r>
            <a:endParaRPr lang="en-US" dirty="0"/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>
              <a:buFontTx/>
              <a:buNone/>
              <a:defRPr i="0" baseline="0"/>
            </a:lvl1pPr>
            <a:extLst/>
          </a:lstStyle>
          <a:p>
            <a:pPr lvl="0"/>
            <a:r>
              <a:rPr lang="en-US" dirty="0" smtClean="0"/>
              <a:t>Click to add an incorrect answer</a:t>
            </a:r>
            <a:endParaRPr lang="en-US" dirty="0"/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>
              <a:buFontTx/>
              <a:buNone/>
              <a:defRPr i="0" baseline="0"/>
            </a:lvl1pPr>
            <a:extLst/>
          </a:lstStyle>
          <a:p>
            <a:pPr lvl="0"/>
            <a:r>
              <a:rPr lang="en-US" dirty="0" smtClean="0"/>
              <a:t>Click to add an incorrect answer</a:t>
            </a:r>
            <a:endParaRPr lang="en-US" dirty="0"/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>
              <a:buFontTx/>
              <a:buNone/>
              <a:defRPr i="0" baseline="0"/>
            </a:lvl1pPr>
            <a:extLst/>
          </a:lstStyle>
          <a:p>
            <a:pPr lvl="0"/>
            <a:r>
              <a:rPr lang="en-US" dirty="0" smtClean="0"/>
              <a:t>Click to add an incorrect answer</a:t>
            </a:r>
            <a:endParaRPr lang="en-US" dirty="0"/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>
              <a:buFontTx/>
              <a:buNone/>
              <a:defRPr i="0" baseline="0"/>
            </a:lvl1pPr>
            <a:extLst/>
          </a:lstStyle>
          <a:p>
            <a:pPr lvl="0"/>
            <a:r>
              <a:rPr lang="en-US" dirty="0" smtClean="0"/>
              <a:t>Click to add a correct answer (then rearrange the choices)</a:t>
            </a:r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lang="en-US" sz="2000" b="1" dirty="0" smtClean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B.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lang="en-US" sz="2000" b="1" dirty="0" smtClean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C.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lang="en-US" sz="2000" b="1" dirty="0" smtClean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D.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lang="en-US" sz="2000" b="1" dirty="0" smtClean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tem Match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item 1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item 2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item 3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item 4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item 5</a:t>
            </a:r>
            <a:endParaRPr lang="en-US" dirty="0"/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>
              <a:defRPr/>
            </a:lvl1pPr>
            <a:extLst/>
          </a:lstStyle>
          <a:p>
            <a:fld id="{1BEBB2CB-903D-46EF-8227-E770ED8FF514}" type="datetimeFigureOut">
              <a:rPr lang="en-US" smtClean="0"/>
              <a:pPr/>
              <a:t>3/4/2011</a:t>
            </a:fld>
            <a:endParaRPr lang="en-US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match 5</a:t>
            </a:r>
            <a:endParaRPr lang="en-US" dirty="0"/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match 3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match 1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match 2</a:t>
            </a:r>
            <a:endParaRPr lang="en-US" dirty="0"/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>
              <a:buFontTx/>
              <a:buNone/>
              <a:defRPr/>
            </a:lvl1pPr>
            <a:lvl2pPr>
              <a:buFontTx/>
              <a:buChar char="•"/>
              <a:defRPr/>
            </a:lvl2pPr>
            <a:lvl3pPr>
              <a:buFontTx/>
              <a:buChar char="•"/>
              <a:defRPr/>
            </a:lvl3pPr>
            <a:lvl4pPr>
              <a:buFontTx/>
              <a:buChar char="•"/>
              <a:defRPr/>
            </a:lvl4pPr>
            <a:lvl5pPr>
              <a:buFontTx/>
              <a:buChar char="•"/>
              <a:defRPr/>
            </a:lvl5pPr>
            <a:extLst/>
          </a:lstStyle>
          <a:p>
            <a:pPr lvl="0"/>
            <a:r>
              <a:rPr lang="en-US" dirty="0" smtClean="0"/>
              <a:t>Click to add match 4</a:t>
            </a:r>
            <a:endParaRPr lang="en-US" dirty="0"/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>
              <a:defRPr i="1" baseline="0"/>
            </a:lvl1pPr>
            <a:extLst/>
          </a:lstStyle>
          <a:p>
            <a:r>
              <a:rPr lang="en-US" dirty="0" smtClean="0"/>
              <a:t>Click to type your question</a:t>
            </a:r>
            <a:endParaRPr lang="en-US" dirty="0"/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>
              <a:defRPr sz="1100"/>
            </a:lvl1pPr>
            <a:extLst/>
          </a:lstStyle>
          <a:p>
            <a:pPr algn="r"/>
            <a:fld id="{8F67D422-08A8-451B-9A67-21962FC4B660}" type="datetimeFigureOut">
              <a:rPr lang="en-US" sz="1100" smtClean="0"/>
              <a:pPr algn="r"/>
              <a:t>3/4/2011</a:t>
            </a:fld>
            <a:endParaRPr lang="en-US" sz="1050" dirty="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>
              <a:defRPr sz="1200"/>
            </a:lvl1pPr>
            <a:extLst/>
          </a:lstStyle>
          <a:p>
            <a:endParaRPr lang="en-US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>
              <a:defRPr sz="1200"/>
            </a:lvl1pPr>
            <a:extLst/>
          </a:lstStyle>
          <a:p>
            <a:fld id="{169B2101-2E9F-420A-91A3-890890D84497}" type="slidenum">
              <a:rPr lang="en-US" sz="1200" smtClean="0"/>
              <a:pPr/>
              <a:t>‹#›</a:t>
            </a:fld>
            <a:endParaRPr lang="en-US" sz="1200" dirty="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 dirty="0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 dirty="0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en-US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7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4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24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Quiz Show</a:t>
            </a:r>
            <a:endParaRPr lang="en-US" dirty="0"/>
          </a:p>
        </p:txBody>
      </p:sp>
      <p:sp>
        <p:nvSpPr>
          <p:cNvPr id="18" name="Rectangle 25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extLst/>
          </a:lstStyle>
          <a:p>
            <a:r>
              <a:rPr lang="en-US"/>
              <a:t>Question and Answer </a:t>
            </a:r>
          </a:p>
          <a:p>
            <a:r>
              <a:rPr lang="en-US"/>
              <a:t>Samples and Techniques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 txBox="1"/>
          <p:nvPr/>
        </p:nvSpPr>
        <p:spPr>
          <a:xfrm>
            <a:off x="914400" y="1066800"/>
            <a:ext cx="7543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extLst/>
          </a:lstStyle>
          <a:p>
            <a:pPr marL="0" indent="0">
              <a:buNone/>
            </a:pPr>
            <a:endParaRPr lang="en-US" sz="2800" dirty="0"/>
          </a:p>
        </p:txBody>
      </p:sp>
      <p:sp>
        <p:nvSpPr>
          <p:cNvPr id="28" name="Rectangle 6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/>
              <a:t>How to Use the Quiz Show Template</a:t>
            </a:r>
          </a:p>
        </p:txBody>
      </p:sp>
      <p:sp>
        <p:nvSpPr>
          <p:cNvPr id="17" name="Rectangle 8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Choose a Question &amp; Answer layout from the New Slide gallery</a:t>
            </a:r>
            <a:endParaRPr lang="en-US" dirty="0"/>
          </a:p>
          <a:p>
            <a:r>
              <a:rPr lang="en-US" dirty="0"/>
              <a:t>Follow the placeholder </a:t>
            </a:r>
            <a:r>
              <a:rPr lang="en-US" dirty="0" smtClean="0"/>
              <a:t>prompts and fill </a:t>
            </a:r>
            <a:r>
              <a:rPr lang="en-US" dirty="0"/>
              <a:t>in your actual questions and answers</a:t>
            </a:r>
          </a:p>
          <a:p>
            <a:r>
              <a:rPr lang="en-US" dirty="0" smtClean="0"/>
              <a:t>View the presentation in slide show to see the animations that reveal the answers</a:t>
            </a:r>
            <a:endParaRPr lang="en-US" dirty="0"/>
          </a:p>
          <a:p>
            <a:r>
              <a:rPr lang="en-US" dirty="0"/>
              <a:t>Suggested Uses:</a:t>
            </a:r>
          </a:p>
          <a:p>
            <a:pPr lvl="1"/>
            <a:r>
              <a:rPr lang="en-US" dirty="0"/>
              <a:t>Reinforcing teaching through audience participation</a:t>
            </a:r>
          </a:p>
          <a:p>
            <a:pPr lvl="1"/>
            <a:r>
              <a:rPr lang="en-US" dirty="0"/>
              <a:t>Introduction to subject matter</a:t>
            </a:r>
          </a:p>
          <a:p>
            <a:pPr lvl="1"/>
            <a:r>
              <a:rPr lang="en-US" dirty="0"/>
              <a:t>Recreational gatherings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en-US" dirty="0" smtClean="0"/>
              <a:t>Sample Question and Answer</a:t>
            </a:r>
            <a:endParaRPr lang="en-US" dirty="0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762000" y="2971800"/>
            <a:ext cx="7086600" cy="1295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following slides are example questions using the layouts in the Quiz Show template. View them in slide show to see the answer animations.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The Sun is a star.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extLst/>
          </a:lstStyle>
          <a:p>
            <a:r>
              <a:rPr lang="en-US" dirty="0" smtClean="0"/>
              <a:t>What is the name of our galaxy?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The Milky Way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en-US" dirty="0" smtClean="0"/>
              <a:t>How many planets in the solar system have rings?</a:t>
            </a:r>
            <a:endParaRPr lang="en-US" dirty="0"/>
          </a:p>
        </p:txBody>
      </p:sp>
      <p:sp>
        <p:nvSpPr>
          <p:cNvPr id="24" name="Rectangle 6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Four planets.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body" sz="quarter" idx="15"/>
          </p:nvPr>
        </p:nvSpPr>
        <p:spPr/>
        <p:txBody>
          <a:bodyPr/>
          <a:lstStyle>
            <a:extLst/>
          </a:lstStyle>
          <a:p>
            <a:pPr marL="0" indent="0"/>
            <a:r>
              <a:rPr lang="en-US" dirty="0" smtClean="0"/>
              <a:t>Jupiter, Saturn, Uranus, and Neptune all have rings.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/>
              <a:t>What is inertia?</a:t>
            </a:r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All of the above</a:t>
            </a:r>
            <a:endParaRPr lang="en-US" dirty="0"/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18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The speed at which an object falls</a:t>
            </a:r>
            <a:endParaRPr lang="en-US" dirty="0"/>
          </a:p>
        </p:txBody>
      </p:sp>
      <p:sp>
        <p:nvSpPr>
          <p:cNvPr id="15" name="Rectangle 15"/>
          <p:cNvSpPr>
            <a:spLocks noGrp="1"/>
          </p:cNvSpPr>
          <p:nvPr>
            <p:ph type="body" sz="quarter" idx="19"/>
          </p:nvPr>
        </p:nvSpPr>
        <p:spPr>
          <a:xfrm>
            <a:off x="1143000" y="2057400"/>
            <a:ext cx="7086600" cy="457200"/>
          </a:xfrm>
        </p:spPr>
        <p:txBody>
          <a:bodyPr/>
          <a:lstStyle>
            <a:extLst/>
          </a:lstStyle>
          <a:p>
            <a:r>
              <a:rPr lang="en-US" dirty="0" smtClean="0"/>
              <a:t>Measurement of electrical resistance</a:t>
            </a:r>
            <a:endParaRPr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body" sz="quarter" idx="20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A ratio between mass and velocity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body" sz="quarter" idx="21"/>
          </p:nvPr>
        </p:nvSpPr>
        <p:spPr>
          <a:xfrm>
            <a:off x="1143000" y="3429000"/>
            <a:ext cx="7086600" cy="457200"/>
          </a:xfrm>
        </p:spPr>
        <p:txBody>
          <a:bodyPr/>
          <a:lstStyle>
            <a:extLst/>
          </a:lstStyle>
          <a:p>
            <a:r>
              <a:rPr lang="en-US" dirty="0" smtClean="0"/>
              <a:t>Resistance to motion or change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iz Show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175</Words>
  <Application>Microsoft Office PowerPoint</Application>
  <PresentationFormat>On-screen Show (4:3)</PresentationFormat>
  <Paragraphs>32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Quiz Show</vt:lpstr>
      <vt:lpstr>Quiz Show</vt:lpstr>
      <vt:lpstr>How to Use the Quiz Show Template</vt:lpstr>
      <vt:lpstr>Sample Question and Answer</vt:lpstr>
      <vt:lpstr>The Sun is a star.</vt:lpstr>
      <vt:lpstr>What is the name of our galaxy?</vt:lpstr>
      <vt:lpstr>How many planets in the solar system have rings?</vt:lpstr>
      <vt:lpstr>What is inertia?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2011-02-28T15:26:40Z</dcterms:created>
  <dcterms:modified xsi:type="dcterms:W3CDTF">2011-03-04T13:41:50Z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